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1.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54" r:id="rId2"/>
  </p:sldMasterIdLst>
  <p:notesMasterIdLst>
    <p:notesMasterId r:id="rId21"/>
  </p:notesMasterIdLst>
  <p:sldIdLst>
    <p:sldId id="323" r:id="rId3"/>
    <p:sldId id="355" r:id="rId4"/>
    <p:sldId id="356" r:id="rId5"/>
    <p:sldId id="274" r:id="rId6"/>
    <p:sldId id="275" r:id="rId7"/>
    <p:sldId id="261" r:id="rId8"/>
    <p:sldId id="262" r:id="rId9"/>
    <p:sldId id="279" r:id="rId10"/>
    <p:sldId id="280" r:id="rId11"/>
    <p:sldId id="281" r:id="rId12"/>
    <p:sldId id="282" r:id="rId13"/>
    <p:sldId id="283" r:id="rId14"/>
    <p:sldId id="284" r:id="rId15"/>
    <p:sldId id="287" r:id="rId16"/>
    <p:sldId id="288" r:id="rId17"/>
    <p:sldId id="289" r:id="rId18"/>
    <p:sldId id="263" r:id="rId19"/>
    <p:sldId id="27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61479" autoAdjust="0"/>
  </p:normalViewPr>
  <p:slideViewPr>
    <p:cSldViewPr snapToGrid="0">
      <p:cViewPr varScale="1">
        <p:scale>
          <a:sx n="70" d="100"/>
          <a:sy n="70" d="100"/>
        </p:scale>
        <p:origin x="141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341390-66DB-495A-918D-298E7261E48F}"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US"/>
        </a:p>
      </dgm:t>
    </dgm:pt>
    <dgm:pt modelId="{28B1D5D5-EA36-484F-85C6-F4D997660568}">
      <dgm:prSet phldrT="[Text]"/>
      <dgm:spPr>
        <a:xfrm>
          <a:off x="436029" y="185291"/>
          <a:ext cx="760671" cy="760671"/>
        </a:xfrm>
        <a:prstGeom prst="round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dirty="0">
              <a:solidFill>
                <a:sysClr val="window" lastClr="FFFFFF"/>
              </a:solidFill>
              <a:latin typeface="Calibri" panose="020F0502020204030204"/>
              <a:ea typeface="+mn-ea"/>
              <a:cs typeface="+mn-cs"/>
            </a:rPr>
            <a:t>Module</a:t>
          </a:r>
        </a:p>
        <a:p>
          <a:pPr>
            <a:buNone/>
          </a:pPr>
          <a:r>
            <a:rPr lang="en-US" dirty="0">
              <a:solidFill>
                <a:sysClr val="window" lastClr="FFFFFF"/>
              </a:solidFill>
              <a:latin typeface="Calibri" panose="020F0502020204030204"/>
              <a:ea typeface="+mn-ea"/>
              <a:cs typeface="+mn-cs"/>
            </a:rPr>
            <a:t>Component { }</a:t>
          </a:r>
        </a:p>
      </dgm:t>
    </dgm:pt>
    <dgm:pt modelId="{9BB71BE0-C50F-4119-8F11-D51FADE1E35A}" type="parTrans" cxnId="{C2B2D660-D79C-4F85-BC81-D4472463D75B}">
      <dgm:prSet/>
      <dgm:spPr/>
      <dgm:t>
        <a:bodyPr/>
        <a:lstStyle/>
        <a:p>
          <a:endParaRPr lang="en-US"/>
        </a:p>
      </dgm:t>
    </dgm:pt>
    <dgm:pt modelId="{65F91A94-2B8A-4CA8-AD68-F29EA1694670}" type="sibTrans" cxnId="{C2B2D660-D79C-4F85-BC81-D4472463D75B}">
      <dgm:prSet/>
      <dgm:spPr/>
      <dgm:t>
        <a:bodyPr/>
        <a:lstStyle/>
        <a:p>
          <a:endParaRPr lang="en-US"/>
        </a:p>
      </dgm:t>
    </dgm:pt>
    <dgm:pt modelId="{4DDFEEC1-DE37-45D7-9C52-6A6BD28B5895}">
      <dgm:prSet phldrT="[Text]"/>
      <dgm:spPr>
        <a:xfrm>
          <a:off x="1255214" y="185291"/>
          <a:ext cx="760671" cy="760671"/>
        </a:xfrm>
        <a:prstGeom prst="round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dirty="0">
              <a:solidFill>
                <a:sysClr val="window" lastClr="FFFFFF"/>
              </a:solidFill>
              <a:latin typeface="Calibri" panose="020F0502020204030204"/>
              <a:ea typeface="+mn-ea"/>
              <a:cs typeface="+mn-cs"/>
            </a:rPr>
            <a:t>Module</a:t>
          </a:r>
        </a:p>
        <a:p>
          <a:pPr>
            <a:buNone/>
          </a:pPr>
          <a:r>
            <a:rPr lang="en-US" dirty="0">
              <a:solidFill>
                <a:sysClr val="window" lastClr="FFFFFF"/>
              </a:solidFill>
              <a:latin typeface="Calibri" panose="020F0502020204030204"/>
              <a:ea typeface="+mn-ea"/>
              <a:cs typeface="+mn-cs"/>
            </a:rPr>
            <a:t>Component { }</a:t>
          </a:r>
        </a:p>
      </dgm:t>
    </dgm:pt>
    <dgm:pt modelId="{FD4A0E50-3476-4FE5-AF1A-B321A3F6F8FC}" type="parTrans" cxnId="{C95D11B0-170F-4F4A-9245-93CC3BAF81F7}">
      <dgm:prSet/>
      <dgm:spPr/>
      <dgm:t>
        <a:bodyPr/>
        <a:lstStyle/>
        <a:p>
          <a:endParaRPr lang="en-US"/>
        </a:p>
      </dgm:t>
    </dgm:pt>
    <dgm:pt modelId="{41FD9C30-B39F-492A-BB1A-DC392A7A0CE9}" type="sibTrans" cxnId="{C95D11B0-170F-4F4A-9245-93CC3BAF81F7}">
      <dgm:prSet/>
      <dgm:spPr/>
      <dgm:t>
        <a:bodyPr/>
        <a:lstStyle/>
        <a:p>
          <a:endParaRPr lang="en-US"/>
        </a:p>
      </dgm:t>
    </dgm:pt>
    <dgm:pt modelId="{33B35829-AB41-4120-9917-754790DB0DD6}">
      <dgm:prSet phldrT="[Text]"/>
      <dgm:spPr>
        <a:xfrm>
          <a:off x="436029" y="1004476"/>
          <a:ext cx="760671" cy="760671"/>
        </a:xfrm>
        <a:prstGeom prst="round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dirty="0">
              <a:solidFill>
                <a:sysClr val="window" lastClr="FFFFFF"/>
              </a:solidFill>
              <a:latin typeface="Calibri" panose="020F0502020204030204"/>
              <a:ea typeface="+mn-ea"/>
              <a:cs typeface="+mn-cs"/>
            </a:rPr>
            <a:t>Module</a:t>
          </a:r>
        </a:p>
        <a:p>
          <a:pPr>
            <a:buNone/>
          </a:pPr>
          <a:r>
            <a:rPr lang="en-US" dirty="0">
              <a:solidFill>
                <a:sysClr val="window" lastClr="FFFFFF"/>
              </a:solidFill>
              <a:latin typeface="Calibri" panose="020F0502020204030204"/>
              <a:ea typeface="+mn-ea"/>
              <a:cs typeface="+mn-cs"/>
            </a:rPr>
            <a:t>Component { }</a:t>
          </a:r>
        </a:p>
      </dgm:t>
    </dgm:pt>
    <dgm:pt modelId="{D5C88ACE-74DD-402F-8486-438D2277F78C}" type="parTrans" cxnId="{2BFE9EAE-BB2F-45EE-B51C-C1EA06AAE298}">
      <dgm:prSet/>
      <dgm:spPr/>
      <dgm:t>
        <a:bodyPr/>
        <a:lstStyle/>
        <a:p>
          <a:endParaRPr lang="en-US"/>
        </a:p>
      </dgm:t>
    </dgm:pt>
    <dgm:pt modelId="{233A6BAE-EA6C-431B-9232-A1FFB835D0F3}" type="sibTrans" cxnId="{2BFE9EAE-BB2F-45EE-B51C-C1EA06AAE298}">
      <dgm:prSet/>
      <dgm:spPr/>
      <dgm:t>
        <a:bodyPr/>
        <a:lstStyle/>
        <a:p>
          <a:endParaRPr lang="en-US"/>
        </a:p>
      </dgm:t>
    </dgm:pt>
    <dgm:pt modelId="{648C690D-90F6-4F1F-B9BF-0C639F743B89}">
      <dgm:prSet phldrT="[Text]"/>
      <dgm:spPr>
        <a:xfrm>
          <a:off x="1255214" y="1004476"/>
          <a:ext cx="760671" cy="760671"/>
        </a:xfrm>
        <a:prstGeom prst="round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dirty="0">
              <a:solidFill>
                <a:sysClr val="window" lastClr="FFFFFF"/>
              </a:solidFill>
              <a:latin typeface="Calibri" panose="020F0502020204030204"/>
              <a:ea typeface="+mn-ea"/>
              <a:cs typeface="+mn-cs"/>
            </a:rPr>
            <a:t>Module</a:t>
          </a:r>
        </a:p>
        <a:p>
          <a:pPr>
            <a:buNone/>
          </a:pPr>
          <a:r>
            <a:rPr lang="en-US" dirty="0">
              <a:solidFill>
                <a:sysClr val="window" lastClr="FFFFFF"/>
              </a:solidFill>
              <a:latin typeface="Calibri" panose="020F0502020204030204"/>
              <a:ea typeface="+mn-ea"/>
              <a:cs typeface="+mn-cs"/>
            </a:rPr>
            <a:t>Component { }</a:t>
          </a:r>
        </a:p>
      </dgm:t>
    </dgm:pt>
    <dgm:pt modelId="{8C5B7AB1-FCD0-4AE5-8711-64B546D5792A}" type="parTrans" cxnId="{CA4C3497-FCEE-432D-85B2-23EBC1BC7D84}">
      <dgm:prSet/>
      <dgm:spPr/>
      <dgm:t>
        <a:bodyPr/>
        <a:lstStyle/>
        <a:p>
          <a:endParaRPr lang="en-US"/>
        </a:p>
      </dgm:t>
    </dgm:pt>
    <dgm:pt modelId="{4EAB030D-0AC4-4DD3-B2A8-B9F3D75A5C0B}" type="sibTrans" cxnId="{CA4C3497-FCEE-432D-85B2-23EBC1BC7D84}">
      <dgm:prSet/>
      <dgm:spPr/>
      <dgm:t>
        <a:bodyPr/>
        <a:lstStyle/>
        <a:p>
          <a:endParaRPr lang="en-US"/>
        </a:p>
      </dgm:t>
    </dgm:pt>
    <dgm:pt modelId="{40B6DF5F-1AE6-40C0-8D23-07B41B10414B}" type="pres">
      <dgm:prSet presAssocID="{72341390-66DB-495A-918D-298E7261E48F}" presName="matrix" presStyleCnt="0">
        <dgm:presLayoutVars>
          <dgm:chMax val="1"/>
          <dgm:dir/>
          <dgm:resizeHandles val="exact"/>
        </dgm:presLayoutVars>
      </dgm:prSet>
      <dgm:spPr/>
    </dgm:pt>
    <dgm:pt modelId="{FC0F87F4-DB90-4CF9-8B83-5CA8CD2EC28A}" type="pres">
      <dgm:prSet presAssocID="{72341390-66DB-495A-918D-298E7261E48F}" presName="diamond" presStyleLbl="bgShp" presStyleIdx="0" presStyleCnt="1" custScaleY="99160" custLinFactNeighborX="-6312" custLinFactNeighborY="-22029"/>
      <dgm:spPr>
        <a:xfrm>
          <a:off x="127626" y="0"/>
          <a:ext cx="1950440" cy="1934056"/>
        </a:xfrm>
        <a:prstGeom prst="diamond">
          <a:avLst/>
        </a:prstGeom>
        <a:solidFill>
          <a:srgbClr val="5B9BD5">
            <a:tint val="40000"/>
            <a:hueOff val="0"/>
            <a:satOff val="0"/>
            <a:lumOff val="0"/>
            <a:alphaOff val="0"/>
          </a:srgbClr>
        </a:solidFill>
        <a:ln>
          <a:noFill/>
        </a:ln>
        <a:effectLst/>
      </dgm:spPr>
    </dgm:pt>
    <dgm:pt modelId="{FACD793F-DE9B-4B93-B3BB-C1AC26DFB103}" type="pres">
      <dgm:prSet presAssocID="{72341390-66DB-495A-918D-298E7261E48F}" presName="quad1" presStyleLbl="node1" presStyleIdx="0" presStyleCnt="4">
        <dgm:presLayoutVars>
          <dgm:chMax val="0"/>
          <dgm:chPref val="0"/>
          <dgm:bulletEnabled val="1"/>
        </dgm:presLayoutVars>
      </dgm:prSet>
      <dgm:spPr/>
    </dgm:pt>
    <dgm:pt modelId="{ECE9E689-53FD-4E1E-A627-9042C9A7C2EE}" type="pres">
      <dgm:prSet presAssocID="{72341390-66DB-495A-918D-298E7261E48F}" presName="quad2" presStyleLbl="node1" presStyleIdx="1" presStyleCnt="4">
        <dgm:presLayoutVars>
          <dgm:chMax val="0"/>
          <dgm:chPref val="0"/>
          <dgm:bulletEnabled val="1"/>
        </dgm:presLayoutVars>
      </dgm:prSet>
      <dgm:spPr/>
    </dgm:pt>
    <dgm:pt modelId="{2DBF9C54-3BEB-4328-A161-1996D4EA0F33}" type="pres">
      <dgm:prSet presAssocID="{72341390-66DB-495A-918D-298E7261E48F}" presName="quad3" presStyleLbl="node1" presStyleIdx="2" presStyleCnt="4">
        <dgm:presLayoutVars>
          <dgm:chMax val="0"/>
          <dgm:chPref val="0"/>
          <dgm:bulletEnabled val="1"/>
        </dgm:presLayoutVars>
      </dgm:prSet>
      <dgm:spPr/>
    </dgm:pt>
    <dgm:pt modelId="{63CE64BC-74C8-4ABD-8725-51A374909FB8}" type="pres">
      <dgm:prSet presAssocID="{72341390-66DB-495A-918D-298E7261E48F}" presName="quad4" presStyleLbl="node1" presStyleIdx="3" presStyleCnt="4">
        <dgm:presLayoutVars>
          <dgm:chMax val="0"/>
          <dgm:chPref val="0"/>
          <dgm:bulletEnabled val="1"/>
        </dgm:presLayoutVars>
      </dgm:prSet>
      <dgm:spPr/>
    </dgm:pt>
  </dgm:ptLst>
  <dgm:cxnLst>
    <dgm:cxn modelId="{8478851C-FC75-4DAD-B7D7-5A62429EE7CE}" type="presOf" srcId="{4DDFEEC1-DE37-45D7-9C52-6A6BD28B5895}" destId="{ECE9E689-53FD-4E1E-A627-9042C9A7C2EE}" srcOrd="0" destOrd="0" presId="urn:microsoft.com/office/officeart/2005/8/layout/matrix3"/>
    <dgm:cxn modelId="{7B24B41C-1047-49A1-8521-2D8FE90AD152}" type="presOf" srcId="{72341390-66DB-495A-918D-298E7261E48F}" destId="{40B6DF5F-1AE6-40C0-8D23-07B41B10414B}" srcOrd="0" destOrd="0" presId="urn:microsoft.com/office/officeart/2005/8/layout/matrix3"/>
    <dgm:cxn modelId="{C2B2D660-D79C-4F85-BC81-D4472463D75B}" srcId="{72341390-66DB-495A-918D-298E7261E48F}" destId="{28B1D5D5-EA36-484F-85C6-F4D997660568}" srcOrd="0" destOrd="0" parTransId="{9BB71BE0-C50F-4119-8F11-D51FADE1E35A}" sibTransId="{65F91A94-2B8A-4CA8-AD68-F29EA1694670}"/>
    <dgm:cxn modelId="{0B964C8C-461B-4BC6-9130-71A07524E171}" type="presOf" srcId="{28B1D5D5-EA36-484F-85C6-F4D997660568}" destId="{FACD793F-DE9B-4B93-B3BB-C1AC26DFB103}" srcOrd="0" destOrd="0" presId="urn:microsoft.com/office/officeart/2005/8/layout/matrix3"/>
    <dgm:cxn modelId="{CA4C3497-FCEE-432D-85B2-23EBC1BC7D84}" srcId="{72341390-66DB-495A-918D-298E7261E48F}" destId="{648C690D-90F6-4F1F-B9BF-0C639F743B89}" srcOrd="3" destOrd="0" parTransId="{8C5B7AB1-FCD0-4AE5-8711-64B546D5792A}" sibTransId="{4EAB030D-0AC4-4DD3-B2A8-B9F3D75A5C0B}"/>
    <dgm:cxn modelId="{CD8C1C9D-DE24-4586-9158-A3B080C55D51}" type="presOf" srcId="{33B35829-AB41-4120-9917-754790DB0DD6}" destId="{2DBF9C54-3BEB-4328-A161-1996D4EA0F33}" srcOrd="0" destOrd="0" presId="urn:microsoft.com/office/officeart/2005/8/layout/matrix3"/>
    <dgm:cxn modelId="{2BFE9EAE-BB2F-45EE-B51C-C1EA06AAE298}" srcId="{72341390-66DB-495A-918D-298E7261E48F}" destId="{33B35829-AB41-4120-9917-754790DB0DD6}" srcOrd="2" destOrd="0" parTransId="{D5C88ACE-74DD-402F-8486-438D2277F78C}" sibTransId="{233A6BAE-EA6C-431B-9232-A1FFB835D0F3}"/>
    <dgm:cxn modelId="{C95D11B0-170F-4F4A-9245-93CC3BAF81F7}" srcId="{72341390-66DB-495A-918D-298E7261E48F}" destId="{4DDFEEC1-DE37-45D7-9C52-6A6BD28B5895}" srcOrd="1" destOrd="0" parTransId="{FD4A0E50-3476-4FE5-AF1A-B321A3F6F8FC}" sibTransId="{41FD9C30-B39F-492A-BB1A-DC392A7A0CE9}"/>
    <dgm:cxn modelId="{2893ECD1-DC91-4BCD-B24C-42ABCFBC603B}" type="presOf" srcId="{648C690D-90F6-4F1F-B9BF-0C639F743B89}" destId="{63CE64BC-74C8-4ABD-8725-51A374909FB8}" srcOrd="0" destOrd="0" presId="urn:microsoft.com/office/officeart/2005/8/layout/matrix3"/>
    <dgm:cxn modelId="{004202CD-283B-4455-9273-81CB04708985}" type="presParOf" srcId="{40B6DF5F-1AE6-40C0-8D23-07B41B10414B}" destId="{FC0F87F4-DB90-4CF9-8B83-5CA8CD2EC28A}" srcOrd="0" destOrd="0" presId="urn:microsoft.com/office/officeart/2005/8/layout/matrix3"/>
    <dgm:cxn modelId="{570E9712-784C-458A-8EDA-6943390A7744}" type="presParOf" srcId="{40B6DF5F-1AE6-40C0-8D23-07B41B10414B}" destId="{FACD793F-DE9B-4B93-B3BB-C1AC26DFB103}" srcOrd="1" destOrd="0" presId="urn:microsoft.com/office/officeart/2005/8/layout/matrix3"/>
    <dgm:cxn modelId="{3EB78188-9AC3-42B3-A4C3-6874C48A8E18}" type="presParOf" srcId="{40B6DF5F-1AE6-40C0-8D23-07B41B10414B}" destId="{ECE9E689-53FD-4E1E-A627-9042C9A7C2EE}" srcOrd="2" destOrd="0" presId="urn:microsoft.com/office/officeart/2005/8/layout/matrix3"/>
    <dgm:cxn modelId="{5907326C-7FFC-4F16-B68B-469E56CD4D27}" type="presParOf" srcId="{40B6DF5F-1AE6-40C0-8D23-07B41B10414B}" destId="{2DBF9C54-3BEB-4328-A161-1996D4EA0F33}" srcOrd="3" destOrd="0" presId="urn:microsoft.com/office/officeart/2005/8/layout/matrix3"/>
    <dgm:cxn modelId="{BCED2CFE-1437-43C7-827C-4554A2D4ABB6}" type="presParOf" srcId="{40B6DF5F-1AE6-40C0-8D23-07B41B10414B}" destId="{63CE64BC-74C8-4ABD-8725-51A374909FB8}"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E4F87F3-B7E9-46B0-8AF5-0A00D08C2F9A}" type="doc">
      <dgm:prSet loTypeId="urn:microsoft.com/office/officeart/2005/8/layout/gear1" loCatId="relationship" qsTypeId="urn:microsoft.com/office/officeart/2005/8/quickstyle/simple1" qsCatId="simple" csTypeId="urn:microsoft.com/office/officeart/2005/8/colors/accent0_3" csCatId="mainScheme" phldr="1"/>
      <dgm:spPr/>
    </dgm:pt>
    <dgm:pt modelId="{489DE19B-1B15-4163-B4CF-BC11233135D7}">
      <dgm:prSet phldrT="[Text]">
        <dgm:style>
          <a:lnRef idx="1">
            <a:schemeClr val="dk1"/>
          </a:lnRef>
          <a:fillRef idx="2">
            <a:schemeClr val="dk1"/>
          </a:fillRef>
          <a:effectRef idx="1">
            <a:schemeClr val="dk1"/>
          </a:effectRef>
          <a:fontRef idx="minor">
            <a:schemeClr val="dk1"/>
          </a:fontRef>
        </dgm:style>
      </dgm:prSet>
      <dgm:spPr>
        <a:xfrm>
          <a:off x="307165" y="284911"/>
          <a:ext cx="326230" cy="326230"/>
        </a:xfrm>
        <a:prstGeom prst="gear9">
          <a:avLst/>
        </a:prstGeom>
        <a:solidFill>
          <a:srgbClr val="ED7D31">
            <a:lumMod val="60000"/>
            <a:lumOff val="40000"/>
          </a:srgbClr>
        </a:solidFill>
        <a:ln w="6350" cap="flat" cmpd="sng" algn="ctr">
          <a:solidFill>
            <a:sysClr val="windowText" lastClr="000000"/>
          </a:solidFill>
          <a:prstDash val="solid"/>
          <a:miter lim="800000"/>
        </a:ln>
        <a:effectLst/>
      </dgm:spPr>
      <dgm:t>
        <a:bodyPr/>
        <a:lstStyle/>
        <a:p>
          <a:pPr>
            <a:buNone/>
          </a:pPr>
          <a:r>
            <a:rPr lang="en-US" dirty="0">
              <a:solidFill>
                <a:sysClr val="windowText" lastClr="000000"/>
              </a:solidFill>
              <a:latin typeface="Calibri" panose="020F0502020204030204"/>
              <a:ea typeface="+mn-ea"/>
              <a:cs typeface="+mn-cs"/>
            </a:rPr>
            <a:t> </a:t>
          </a:r>
        </a:p>
      </dgm:t>
    </dgm:pt>
    <dgm:pt modelId="{29CF6D7C-8F44-416D-94A6-390646FC5EDB}" type="parTrans" cxnId="{CFE1FDBC-F0F7-4E87-9D74-363B4D6F6F4C}">
      <dgm:prSet/>
      <dgm:spPr/>
      <dgm:t>
        <a:bodyPr/>
        <a:lstStyle/>
        <a:p>
          <a:endParaRPr lang="en-US"/>
        </a:p>
      </dgm:t>
    </dgm:pt>
    <dgm:pt modelId="{346A2996-A973-4AA0-86EB-35011D6F1208}" type="sibTrans" cxnId="{CFE1FDBC-F0F7-4E87-9D74-363B4D6F6F4C}">
      <dgm:prSet>
        <dgm:style>
          <a:lnRef idx="1">
            <a:schemeClr val="dk1"/>
          </a:lnRef>
          <a:fillRef idx="2">
            <a:schemeClr val="dk1"/>
          </a:fillRef>
          <a:effectRef idx="1">
            <a:schemeClr val="dk1"/>
          </a:effectRef>
          <a:fontRef idx="minor">
            <a:schemeClr val="dk1"/>
          </a:fontRef>
        </dgm:style>
      </dgm:prSet>
      <dgm:spPr>
        <a:xfrm>
          <a:off x="256261" y="247425"/>
          <a:ext cx="417574" cy="417574"/>
        </a:xfrm>
        <a:prstGeom prst="circularArrow">
          <a:avLst>
            <a:gd name="adj1" fmla="val 4688"/>
            <a:gd name="adj2" fmla="val 299029"/>
            <a:gd name="adj3" fmla="val 2214909"/>
            <a:gd name="adj4" fmla="val 16863653"/>
            <a:gd name="adj5" fmla="val 5469"/>
          </a:avLst>
        </a:prstGeom>
        <a:solidFill>
          <a:srgbClr val="ED7D31">
            <a:lumMod val="60000"/>
            <a:lumOff val="40000"/>
          </a:srgbClr>
        </a:solidFill>
        <a:ln w="6350" cap="flat" cmpd="sng" algn="ctr">
          <a:solidFill>
            <a:sysClr val="windowText" lastClr="000000"/>
          </a:solidFill>
          <a:prstDash val="solid"/>
          <a:miter lim="800000"/>
        </a:ln>
        <a:effectLst/>
      </dgm:spPr>
      <dgm:t>
        <a:bodyPr/>
        <a:lstStyle/>
        <a:p>
          <a:endParaRPr lang="en-US"/>
        </a:p>
      </dgm:t>
    </dgm:pt>
    <dgm:pt modelId="{759E22E0-453C-4E04-9D3C-05C6AC8E70F4}">
      <dgm:prSet phldrT="[Text]">
        <dgm:style>
          <a:lnRef idx="1">
            <a:schemeClr val="dk1"/>
          </a:lnRef>
          <a:fillRef idx="2">
            <a:schemeClr val="dk1"/>
          </a:fillRef>
          <a:effectRef idx="1">
            <a:schemeClr val="dk1"/>
          </a:effectRef>
          <a:fontRef idx="minor">
            <a:schemeClr val="dk1"/>
          </a:fontRef>
        </dgm:style>
      </dgm:prSet>
      <dgm:spPr>
        <a:xfrm>
          <a:off x="117358" y="207801"/>
          <a:ext cx="237258" cy="237258"/>
        </a:xfrm>
        <a:prstGeom prst="gear6">
          <a:avLst/>
        </a:prstGeom>
        <a:solidFill>
          <a:srgbClr val="ED7D31">
            <a:lumMod val="60000"/>
            <a:lumOff val="40000"/>
          </a:srgbClr>
        </a:solidFill>
        <a:ln w="6350" cap="flat" cmpd="sng" algn="ctr">
          <a:solidFill>
            <a:sysClr val="windowText" lastClr="000000"/>
          </a:solidFill>
          <a:prstDash val="solid"/>
          <a:miter lim="800000"/>
        </a:ln>
        <a:effectLst/>
      </dgm:spPr>
      <dgm:t>
        <a:bodyPr/>
        <a:lstStyle/>
        <a:p>
          <a:pPr>
            <a:buNone/>
          </a:pPr>
          <a:r>
            <a:rPr lang="en-US" dirty="0">
              <a:solidFill>
                <a:sysClr val="windowText" lastClr="000000"/>
              </a:solidFill>
              <a:latin typeface="Calibri" panose="020F0502020204030204"/>
              <a:ea typeface="+mn-ea"/>
              <a:cs typeface="+mn-cs"/>
            </a:rPr>
            <a:t> </a:t>
          </a:r>
        </a:p>
      </dgm:t>
    </dgm:pt>
    <dgm:pt modelId="{F883BDDD-D00E-4B84-814C-BBA6E4DF81A4}" type="parTrans" cxnId="{9F2F7769-CD69-416E-B967-E6E75E9EF750}">
      <dgm:prSet/>
      <dgm:spPr/>
      <dgm:t>
        <a:bodyPr/>
        <a:lstStyle/>
        <a:p>
          <a:endParaRPr lang="en-US"/>
        </a:p>
      </dgm:t>
    </dgm:pt>
    <dgm:pt modelId="{A8E245A5-E197-48CB-A714-13020267C68D}" type="sibTrans" cxnId="{9F2F7769-CD69-416E-B967-E6E75E9EF750}">
      <dgm:prSet>
        <dgm:style>
          <a:lnRef idx="1">
            <a:schemeClr val="dk1"/>
          </a:lnRef>
          <a:fillRef idx="2">
            <a:schemeClr val="dk1"/>
          </a:fillRef>
          <a:effectRef idx="1">
            <a:schemeClr val="dk1"/>
          </a:effectRef>
          <a:fontRef idx="minor">
            <a:schemeClr val="dk1"/>
          </a:fontRef>
        </dgm:style>
      </dgm:prSet>
      <dgm:spPr>
        <a:xfrm>
          <a:off x="75340" y="169621"/>
          <a:ext cx="303394" cy="303394"/>
        </a:xfrm>
        <a:prstGeom prst="leftCircularArrow">
          <a:avLst>
            <a:gd name="adj1" fmla="val 6452"/>
            <a:gd name="adj2" fmla="val 429999"/>
            <a:gd name="adj3" fmla="val 10489124"/>
            <a:gd name="adj4" fmla="val 14837806"/>
            <a:gd name="adj5" fmla="val 7527"/>
          </a:avLst>
        </a:prstGeom>
        <a:solidFill>
          <a:srgbClr val="ED7D31">
            <a:lumMod val="60000"/>
            <a:lumOff val="40000"/>
          </a:srgbClr>
        </a:solidFill>
        <a:ln w="6350" cap="flat" cmpd="sng" algn="ctr">
          <a:solidFill>
            <a:sysClr val="windowText" lastClr="000000"/>
          </a:solidFill>
          <a:prstDash val="solid"/>
          <a:miter lim="800000"/>
        </a:ln>
        <a:effectLst/>
      </dgm:spPr>
      <dgm:t>
        <a:bodyPr/>
        <a:lstStyle/>
        <a:p>
          <a:endParaRPr lang="en-US"/>
        </a:p>
      </dgm:t>
    </dgm:pt>
    <dgm:pt modelId="{8BEBA896-74D0-420E-A026-F4DD586D0A96}">
      <dgm:prSet phldrT="[Text]">
        <dgm:style>
          <a:lnRef idx="1">
            <a:schemeClr val="dk1"/>
          </a:lnRef>
          <a:fillRef idx="2">
            <a:schemeClr val="dk1"/>
          </a:fillRef>
          <a:effectRef idx="1">
            <a:schemeClr val="dk1"/>
          </a:effectRef>
          <a:fontRef idx="minor">
            <a:schemeClr val="dk1"/>
          </a:fontRef>
        </dgm:style>
      </dgm:prSet>
      <dgm:spPr>
        <a:xfrm rot="20700000">
          <a:off x="250247" y="44117"/>
          <a:ext cx="232464" cy="232464"/>
        </a:xfrm>
        <a:prstGeom prst="gear6">
          <a:avLst/>
        </a:prstGeom>
        <a:solidFill>
          <a:srgbClr val="ED7D31">
            <a:lumMod val="60000"/>
            <a:lumOff val="40000"/>
          </a:srgbClr>
        </a:solidFill>
        <a:ln w="6350" cap="flat" cmpd="sng" algn="ctr">
          <a:solidFill>
            <a:sysClr val="windowText" lastClr="000000"/>
          </a:solidFill>
          <a:prstDash val="solid"/>
          <a:miter lim="800000"/>
        </a:ln>
        <a:effectLst/>
      </dgm:spPr>
      <dgm:t>
        <a:bodyPr/>
        <a:lstStyle/>
        <a:p>
          <a:pPr>
            <a:buNone/>
          </a:pPr>
          <a:r>
            <a:rPr lang="en-US" dirty="0">
              <a:solidFill>
                <a:sysClr val="windowText" lastClr="000000"/>
              </a:solidFill>
              <a:latin typeface="Calibri" panose="020F0502020204030204"/>
              <a:ea typeface="+mn-ea"/>
              <a:cs typeface="+mn-cs"/>
            </a:rPr>
            <a:t> </a:t>
          </a:r>
        </a:p>
      </dgm:t>
    </dgm:pt>
    <dgm:pt modelId="{BE4C40A1-E21E-44BC-9882-CB4268F2E93D}" type="parTrans" cxnId="{38CCAE8A-9DDB-4E6F-AE42-F86A34280416}">
      <dgm:prSet/>
      <dgm:spPr/>
      <dgm:t>
        <a:bodyPr/>
        <a:lstStyle/>
        <a:p>
          <a:endParaRPr lang="en-US"/>
        </a:p>
      </dgm:t>
    </dgm:pt>
    <dgm:pt modelId="{A980E77F-9FD7-4E82-ADA6-DAB8B55A4F33}" type="sibTrans" cxnId="{38CCAE8A-9DDB-4E6F-AE42-F86A34280416}">
      <dgm:prSet>
        <dgm:style>
          <a:lnRef idx="1">
            <a:schemeClr val="dk1"/>
          </a:lnRef>
          <a:fillRef idx="2">
            <a:schemeClr val="dk1"/>
          </a:fillRef>
          <a:effectRef idx="1">
            <a:schemeClr val="dk1"/>
          </a:effectRef>
          <a:fontRef idx="minor">
            <a:schemeClr val="dk1"/>
          </a:fontRef>
        </dgm:style>
      </dgm:prSet>
      <dgm:spPr>
        <a:xfrm>
          <a:off x="196475" y="7515"/>
          <a:ext cx="327120" cy="327120"/>
        </a:xfrm>
        <a:prstGeom prst="circularArrow">
          <a:avLst>
            <a:gd name="adj1" fmla="val 5984"/>
            <a:gd name="adj2" fmla="val 394124"/>
            <a:gd name="adj3" fmla="val 13313824"/>
            <a:gd name="adj4" fmla="val 10508221"/>
            <a:gd name="adj5" fmla="val 6981"/>
          </a:avLst>
        </a:prstGeom>
        <a:solidFill>
          <a:srgbClr val="ED7D31">
            <a:lumMod val="60000"/>
            <a:lumOff val="40000"/>
          </a:srgbClr>
        </a:solidFill>
        <a:ln w="6350" cap="flat" cmpd="sng" algn="ctr">
          <a:solidFill>
            <a:sysClr val="windowText" lastClr="000000"/>
          </a:solidFill>
          <a:prstDash val="solid"/>
          <a:miter lim="800000"/>
        </a:ln>
        <a:effectLst/>
      </dgm:spPr>
      <dgm:t>
        <a:bodyPr/>
        <a:lstStyle/>
        <a:p>
          <a:endParaRPr lang="en-US"/>
        </a:p>
      </dgm:t>
    </dgm:pt>
    <dgm:pt modelId="{CB933D01-85DF-4ACA-8F56-EF7200CABBBE}" type="pres">
      <dgm:prSet presAssocID="{3E4F87F3-B7E9-46B0-8AF5-0A00D08C2F9A}" presName="composite" presStyleCnt="0">
        <dgm:presLayoutVars>
          <dgm:chMax val="3"/>
          <dgm:animLvl val="lvl"/>
          <dgm:resizeHandles val="exact"/>
        </dgm:presLayoutVars>
      </dgm:prSet>
      <dgm:spPr/>
    </dgm:pt>
    <dgm:pt modelId="{562ECC08-8706-4619-A5CA-CE66868C8189}" type="pres">
      <dgm:prSet presAssocID="{489DE19B-1B15-4163-B4CF-BC11233135D7}" presName="gear1" presStyleLbl="node1" presStyleIdx="0" presStyleCnt="3">
        <dgm:presLayoutVars>
          <dgm:chMax val="1"/>
          <dgm:bulletEnabled val="1"/>
        </dgm:presLayoutVars>
      </dgm:prSet>
      <dgm:spPr/>
    </dgm:pt>
    <dgm:pt modelId="{99187215-C830-4B86-9488-A24E6E9DA5AB}" type="pres">
      <dgm:prSet presAssocID="{489DE19B-1B15-4163-B4CF-BC11233135D7}" presName="gear1srcNode" presStyleLbl="node1" presStyleIdx="0" presStyleCnt="3"/>
      <dgm:spPr/>
    </dgm:pt>
    <dgm:pt modelId="{ECCCAB0C-C798-4576-9792-35AE8CDE727A}" type="pres">
      <dgm:prSet presAssocID="{489DE19B-1B15-4163-B4CF-BC11233135D7}" presName="gear1dstNode" presStyleLbl="node1" presStyleIdx="0" presStyleCnt="3"/>
      <dgm:spPr/>
    </dgm:pt>
    <dgm:pt modelId="{6BFDCA3C-BC56-4E06-926F-7D39F4D737D6}" type="pres">
      <dgm:prSet presAssocID="{759E22E0-453C-4E04-9D3C-05C6AC8E70F4}" presName="gear2" presStyleLbl="node1" presStyleIdx="1" presStyleCnt="3">
        <dgm:presLayoutVars>
          <dgm:chMax val="1"/>
          <dgm:bulletEnabled val="1"/>
        </dgm:presLayoutVars>
      </dgm:prSet>
      <dgm:spPr/>
    </dgm:pt>
    <dgm:pt modelId="{35E117F0-359D-4432-86CF-085E6F7B3BC1}" type="pres">
      <dgm:prSet presAssocID="{759E22E0-453C-4E04-9D3C-05C6AC8E70F4}" presName="gear2srcNode" presStyleLbl="node1" presStyleIdx="1" presStyleCnt="3"/>
      <dgm:spPr/>
    </dgm:pt>
    <dgm:pt modelId="{A172F568-9BB8-44FB-8AE7-E8EB1798A33B}" type="pres">
      <dgm:prSet presAssocID="{759E22E0-453C-4E04-9D3C-05C6AC8E70F4}" presName="gear2dstNode" presStyleLbl="node1" presStyleIdx="1" presStyleCnt="3"/>
      <dgm:spPr/>
    </dgm:pt>
    <dgm:pt modelId="{9CD13E73-B073-49A3-9A60-29E85AC67A83}" type="pres">
      <dgm:prSet presAssocID="{8BEBA896-74D0-420E-A026-F4DD586D0A96}" presName="gear3" presStyleLbl="node1" presStyleIdx="2" presStyleCnt="3"/>
      <dgm:spPr/>
    </dgm:pt>
    <dgm:pt modelId="{55C562E0-4A6E-4D3C-8A4F-824332179991}" type="pres">
      <dgm:prSet presAssocID="{8BEBA896-74D0-420E-A026-F4DD586D0A96}" presName="gear3tx" presStyleLbl="node1" presStyleIdx="2" presStyleCnt="3">
        <dgm:presLayoutVars>
          <dgm:chMax val="1"/>
          <dgm:bulletEnabled val="1"/>
        </dgm:presLayoutVars>
      </dgm:prSet>
      <dgm:spPr/>
    </dgm:pt>
    <dgm:pt modelId="{22A1428B-C13D-47FF-8857-4968563239AA}" type="pres">
      <dgm:prSet presAssocID="{8BEBA896-74D0-420E-A026-F4DD586D0A96}" presName="gear3srcNode" presStyleLbl="node1" presStyleIdx="2" presStyleCnt="3"/>
      <dgm:spPr/>
    </dgm:pt>
    <dgm:pt modelId="{006CFE5F-88A1-4BD8-A190-DBCCC0237109}" type="pres">
      <dgm:prSet presAssocID="{8BEBA896-74D0-420E-A026-F4DD586D0A96}" presName="gear3dstNode" presStyleLbl="node1" presStyleIdx="2" presStyleCnt="3"/>
      <dgm:spPr/>
    </dgm:pt>
    <dgm:pt modelId="{B59F5C7E-FFBA-458C-9D1F-620A21EA3E2E}" type="pres">
      <dgm:prSet presAssocID="{346A2996-A973-4AA0-86EB-35011D6F1208}" presName="connector1" presStyleLbl="sibTrans2D1" presStyleIdx="0" presStyleCnt="3"/>
      <dgm:spPr/>
    </dgm:pt>
    <dgm:pt modelId="{A8F2358E-09C9-4E43-892A-2F3B1C14546F}" type="pres">
      <dgm:prSet presAssocID="{A8E245A5-E197-48CB-A714-13020267C68D}" presName="connector2" presStyleLbl="sibTrans2D1" presStyleIdx="1" presStyleCnt="3"/>
      <dgm:spPr/>
    </dgm:pt>
    <dgm:pt modelId="{3A7134FE-714D-411B-BD61-5003ADC99F2C}" type="pres">
      <dgm:prSet presAssocID="{A980E77F-9FD7-4E82-ADA6-DAB8B55A4F33}" presName="connector3" presStyleLbl="sibTrans2D1" presStyleIdx="2" presStyleCnt="3"/>
      <dgm:spPr/>
    </dgm:pt>
  </dgm:ptLst>
  <dgm:cxnLst>
    <dgm:cxn modelId="{317FC61A-8B38-423D-85C5-AD0231C015D4}" type="presOf" srcId="{759E22E0-453C-4E04-9D3C-05C6AC8E70F4}" destId="{6BFDCA3C-BC56-4E06-926F-7D39F4D737D6}" srcOrd="0" destOrd="0" presId="urn:microsoft.com/office/officeart/2005/8/layout/gear1"/>
    <dgm:cxn modelId="{D8FB5043-B7F5-4352-BB5F-A4C3F78F2CDD}" type="presOf" srcId="{759E22E0-453C-4E04-9D3C-05C6AC8E70F4}" destId="{35E117F0-359D-4432-86CF-085E6F7B3BC1}" srcOrd="1" destOrd="0" presId="urn:microsoft.com/office/officeart/2005/8/layout/gear1"/>
    <dgm:cxn modelId="{304B5743-48DA-4F7D-8957-779781189A2C}" type="presOf" srcId="{8BEBA896-74D0-420E-A026-F4DD586D0A96}" destId="{9CD13E73-B073-49A3-9A60-29E85AC67A83}" srcOrd="0" destOrd="0" presId="urn:microsoft.com/office/officeart/2005/8/layout/gear1"/>
    <dgm:cxn modelId="{7DBBDB45-BC4E-4562-ACB5-F983FE7FD22F}" type="presOf" srcId="{A980E77F-9FD7-4E82-ADA6-DAB8B55A4F33}" destId="{3A7134FE-714D-411B-BD61-5003ADC99F2C}" srcOrd="0" destOrd="0" presId="urn:microsoft.com/office/officeart/2005/8/layout/gear1"/>
    <dgm:cxn modelId="{9F2F7769-CD69-416E-B967-E6E75E9EF750}" srcId="{3E4F87F3-B7E9-46B0-8AF5-0A00D08C2F9A}" destId="{759E22E0-453C-4E04-9D3C-05C6AC8E70F4}" srcOrd="1" destOrd="0" parTransId="{F883BDDD-D00E-4B84-814C-BBA6E4DF81A4}" sibTransId="{A8E245A5-E197-48CB-A714-13020267C68D}"/>
    <dgm:cxn modelId="{38CCAE8A-9DDB-4E6F-AE42-F86A34280416}" srcId="{3E4F87F3-B7E9-46B0-8AF5-0A00D08C2F9A}" destId="{8BEBA896-74D0-420E-A026-F4DD586D0A96}" srcOrd="2" destOrd="0" parTransId="{BE4C40A1-E21E-44BC-9882-CB4268F2E93D}" sibTransId="{A980E77F-9FD7-4E82-ADA6-DAB8B55A4F33}"/>
    <dgm:cxn modelId="{59504F92-274A-4618-A3EA-ABACE3B2284F}" type="presOf" srcId="{489DE19B-1B15-4163-B4CF-BC11233135D7}" destId="{562ECC08-8706-4619-A5CA-CE66868C8189}" srcOrd="0" destOrd="0" presId="urn:microsoft.com/office/officeart/2005/8/layout/gear1"/>
    <dgm:cxn modelId="{35E944A3-DAE8-4700-BFE9-C46662435967}" type="presOf" srcId="{3E4F87F3-B7E9-46B0-8AF5-0A00D08C2F9A}" destId="{CB933D01-85DF-4ACA-8F56-EF7200CABBBE}" srcOrd="0" destOrd="0" presId="urn:microsoft.com/office/officeart/2005/8/layout/gear1"/>
    <dgm:cxn modelId="{520EC6A9-7C9E-4729-9091-E880B931DED6}" type="presOf" srcId="{346A2996-A973-4AA0-86EB-35011D6F1208}" destId="{B59F5C7E-FFBA-458C-9D1F-620A21EA3E2E}" srcOrd="0" destOrd="0" presId="urn:microsoft.com/office/officeart/2005/8/layout/gear1"/>
    <dgm:cxn modelId="{5FE5C8AA-7C98-4BD6-A1B3-2897B16B0CA3}" type="presOf" srcId="{489DE19B-1B15-4163-B4CF-BC11233135D7}" destId="{99187215-C830-4B86-9488-A24E6E9DA5AB}" srcOrd="1" destOrd="0" presId="urn:microsoft.com/office/officeart/2005/8/layout/gear1"/>
    <dgm:cxn modelId="{D7457EB2-2435-496C-AAB6-F0F66CCBE4C6}" type="presOf" srcId="{489DE19B-1B15-4163-B4CF-BC11233135D7}" destId="{ECCCAB0C-C798-4576-9792-35AE8CDE727A}" srcOrd="2" destOrd="0" presId="urn:microsoft.com/office/officeart/2005/8/layout/gear1"/>
    <dgm:cxn modelId="{176D7BB8-94D0-4187-9FDC-118C81FE93DE}" type="presOf" srcId="{8BEBA896-74D0-420E-A026-F4DD586D0A96}" destId="{006CFE5F-88A1-4BD8-A190-DBCCC0237109}" srcOrd="3" destOrd="0" presId="urn:microsoft.com/office/officeart/2005/8/layout/gear1"/>
    <dgm:cxn modelId="{CFE1FDBC-F0F7-4E87-9D74-363B4D6F6F4C}" srcId="{3E4F87F3-B7E9-46B0-8AF5-0A00D08C2F9A}" destId="{489DE19B-1B15-4163-B4CF-BC11233135D7}" srcOrd="0" destOrd="0" parTransId="{29CF6D7C-8F44-416D-94A6-390646FC5EDB}" sibTransId="{346A2996-A973-4AA0-86EB-35011D6F1208}"/>
    <dgm:cxn modelId="{571008BD-530C-4C6C-8653-C7AE9D7F05F3}" type="presOf" srcId="{8BEBA896-74D0-420E-A026-F4DD586D0A96}" destId="{55C562E0-4A6E-4D3C-8A4F-824332179991}" srcOrd="1" destOrd="0" presId="urn:microsoft.com/office/officeart/2005/8/layout/gear1"/>
    <dgm:cxn modelId="{74DE3AC5-FA90-4610-8FC8-6CC98AF14098}" type="presOf" srcId="{8BEBA896-74D0-420E-A026-F4DD586D0A96}" destId="{22A1428B-C13D-47FF-8857-4968563239AA}" srcOrd="2" destOrd="0" presId="urn:microsoft.com/office/officeart/2005/8/layout/gear1"/>
    <dgm:cxn modelId="{BB5103C8-9596-4BBA-936D-55ADC1877F72}" type="presOf" srcId="{A8E245A5-E197-48CB-A714-13020267C68D}" destId="{A8F2358E-09C9-4E43-892A-2F3B1C14546F}" srcOrd="0" destOrd="0" presId="urn:microsoft.com/office/officeart/2005/8/layout/gear1"/>
    <dgm:cxn modelId="{85F320EE-F5D2-419F-90C8-A3B41740A442}" type="presOf" srcId="{759E22E0-453C-4E04-9D3C-05C6AC8E70F4}" destId="{A172F568-9BB8-44FB-8AE7-E8EB1798A33B}" srcOrd="2" destOrd="0" presId="urn:microsoft.com/office/officeart/2005/8/layout/gear1"/>
    <dgm:cxn modelId="{5049D665-CE92-4EB2-9F3A-B479EB823193}" type="presParOf" srcId="{CB933D01-85DF-4ACA-8F56-EF7200CABBBE}" destId="{562ECC08-8706-4619-A5CA-CE66868C8189}" srcOrd="0" destOrd="0" presId="urn:microsoft.com/office/officeart/2005/8/layout/gear1"/>
    <dgm:cxn modelId="{A1F123FF-1CA3-4DA1-96FF-BAA0A692EAF7}" type="presParOf" srcId="{CB933D01-85DF-4ACA-8F56-EF7200CABBBE}" destId="{99187215-C830-4B86-9488-A24E6E9DA5AB}" srcOrd="1" destOrd="0" presId="urn:microsoft.com/office/officeart/2005/8/layout/gear1"/>
    <dgm:cxn modelId="{0DBF3187-6064-43B4-87EC-AE1FA0D5CF42}" type="presParOf" srcId="{CB933D01-85DF-4ACA-8F56-EF7200CABBBE}" destId="{ECCCAB0C-C798-4576-9792-35AE8CDE727A}" srcOrd="2" destOrd="0" presId="urn:microsoft.com/office/officeart/2005/8/layout/gear1"/>
    <dgm:cxn modelId="{7D799AAD-A678-4433-B8EB-5826481274BB}" type="presParOf" srcId="{CB933D01-85DF-4ACA-8F56-EF7200CABBBE}" destId="{6BFDCA3C-BC56-4E06-926F-7D39F4D737D6}" srcOrd="3" destOrd="0" presId="urn:microsoft.com/office/officeart/2005/8/layout/gear1"/>
    <dgm:cxn modelId="{E9DA2900-7B92-4165-97EA-36D771D4FC03}" type="presParOf" srcId="{CB933D01-85DF-4ACA-8F56-EF7200CABBBE}" destId="{35E117F0-359D-4432-86CF-085E6F7B3BC1}" srcOrd="4" destOrd="0" presId="urn:microsoft.com/office/officeart/2005/8/layout/gear1"/>
    <dgm:cxn modelId="{E0D98DDF-BF54-48BE-A9F3-BD0BEF67DC84}" type="presParOf" srcId="{CB933D01-85DF-4ACA-8F56-EF7200CABBBE}" destId="{A172F568-9BB8-44FB-8AE7-E8EB1798A33B}" srcOrd="5" destOrd="0" presId="urn:microsoft.com/office/officeart/2005/8/layout/gear1"/>
    <dgm:cxn modelId="{A69ECC88-3696-4E3B-ADCF-F72AB37AD827}" type="presParOf" srcId="{CB933D01-85DF-4ACA-8F56-EF7200CABBBE}" destId="{9CD13E73-B073-49A3-9A60-29E85AC67A83}" srcOrd="6" destOrd="0" presId="urn:microsoft.com/office/officeart/2005/8/layout/gear1"/>
    <dgm:cxn modelId="{4D45AADD-406A-4814-BD79-E9FFFD76AE55}" type="presParOf" srcId="{CB933D01-85DF-4ACA-8F56-EF7200CABBBE}" destId="{55C562E0-4A6E-4D3C-8A4F-824332179991}" srcOrd="7" destOrd="0" presId="urn:microsoft.com/office/officeart/2005/8/layout/gear1"/>
    <dgm:cxn modelId="{535C35C3-02F1-49EB-A367-B4F80C4917E4}" type="presParOf" srcId="{CB933D01-85DF-4ACA-8F56-EF7200CABBBE}" destId="{22A1428B-C13D-47FF-8857-4968563239AA}" srcOrd="8" destOrd="0" presId="urn:microsoft.com/office/officeart/2005/8/layout/gear1"/>
    <dgm:cxn modelId="{73B7B69B-E4EE-4753-B92E-F45FD76FC469}" type="presParOf" srcId="{CB933D01-85DF-4ACA-8F56-EF7200CABBBE}" destId="{006CFE5F-88A1-4BD8-A190-DBCCC0237109}" srcOrd="9" destOrd="0" presId="urn:microsoft.com/office/officeart/2005/8/layout/gear1"/>
    <dgm:cxn modelId="{3CAC3187-96E7-4F92-86F3-1816D5D0F6D1}" type="presParOf" srcId="{CB933D01-85DF-4ACA-8F56-EF7200CABBBE}" destId="{B59F5C7E-FFBA-458C-9D1F-620A21EA3E2E}" srcOrd="10" destOrd="0" presId="urn:microsoft.com/office/officeart/2005/8/layout/gear1"/>
    <dgm:cxn modelId="{2F530E9E-E2AB-4880-9EFA-504E4CE641FE}" type="presParOf" srcId="{CB933D01-85DF-4ACA-8F56-EF7200CABBBE}" destId="{A8F2358E-09C9-4E43-892A-2F3B1C14546F}" srcOrd="11" destOrd="0" presId="urn:microsoft.com/office/officeart/2005/8/layout/gear1"/>
    <dgm:cxn modelId="{3FB0C81F-2F05-431D-B86E-03C4118B8CB5}" type="presParOf" srcId="{CB933D01-85DF-4ACA-8F56-EF7200CABBBE}" destId="{3A7134FE-714D-411B-BD61-5003ADC99F2C}" srcOrd="12" destOrd="0" presId="urn:microsoft.com/office/officeart/2005/8/layout/gear1"/>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4F87F3-B7E9-46B0-8AF5-0A00D08C2F9A}" type="doc">
      <dgm:prSet loTypeId="urn:microsoft.com/office/officeart/2005/8/layout/gear1" loCatId="relationship" qsTypeId="urn:microsoft.com/office/officeart/2005/8/quickstyle/simple1" qsCatId="simple" csTypeId="urn:microsoft.com/office/officeart/2005/8/colors/accent0_3" csCatId="mainScheme" phldr="1"/>
      <dgm:spPr/>
    </dgm:pt>
    <dgm:pt modelId="{489DE19B-1B15-4163-B4CF-BC11233135D7}">
      <dgm:prSet phldrT="[Text]">
        <dgm:style>
          <a:lnRef idx="1">
            <a:schemeClr val="dk1"/>
          </a:lnRef>
          <a:fillRef idx="2">
            <a:schemeClr val="dk1"/>
          </a:fillRef>
          <a:effectRef idx="1">
            <a:schemeClr val="dk1"/>
          </a:effectRef>
          <a:fontRef idx="minor">
            <a:schemeClr val="dk1"/>
          </a:fontRef>
        </dgm:style>
      </dgm:prSet>
      <dgm:spPr>
        <a:xfrm>
          <a:off x="307165" y="284911"/>
          <a:ext cx="326230" cy="326230"/>
        </a:xfrm>
        <a:prstGeom prst="gear9">
          <a:avLst/>
        </a:prstGeom>
        <a:solidFill>
          <a:srgbClr val="ED7D31">
            <a:lumMod val="60000"/>
            <a:lumOff val="40000"/>
          </a:srgbClr>
        </a:solidFill>
        <a:ln w="6350" cap="flat" cmpd="sng" algn="ctr">
          <a:solidFill>
            <a:sysClr val="windowText" lastClr="000000"/>
          </a:solidFill>
          <a:prstDash val="solid"/>
          <a:miter lim="800000"/>
        </a:ln>
        <a:effectLst/>
      </dgm:spPr>
      <dgm:t>
        <a:bodyPr/>
        <a:lstStyle/>
        <a:p>
          <a:pPr>
            <a:buNone/>
          </a:pPr>
          <a:r>
            <a:rPr lang="en-US" dirty="0">
              <a:solidFill>
                <a:sysClr val="windowText" lastClr="000000"/>
              </a:solidFill>
              <a:latin typeface="Calibri" panose="020F0502020204030204"/>
              <a:ea typeface="+mn-ea"/>
              <a:cs typeface="+mn-cs"/>
            </a:rPr>
            <a:t> </a:t>
          </a:r>
        </a:p>
      </dgm:t>
    </dgm:pt>
    <dgm:pt modelId="{29CF6D7C-8F44-416D-94A6-390646FC5EDB}" type="parTrans" cxnId="{CFE1FDBC-F0F7-4E87-9D74-363B4D6F6F4C}">
      <dgm:prSet/>
      <dgm:spPr/>
      <dgm:t>
        <a:bodyPr/>
        <a:lstStyle/>
        <a:p>
          <a:endParaRPr lang="en-US"/>
        </a:p>
      </dgm:t>
    </dgm:pt>
    <dgm:pt modelId="{346A2996-A973-4AA0-86EB-35011D6F1208}" type="sibTrans" cxnId="{CFE1FDBC-F0F7-4E87-9D74-363B4D6F6F4C}">
      <dgm:prSet>
        <dgm:style>
          <a:lnRef idx="1">
            <a:schemeClr val="dk1"/>
          </a:lnRef>
          <a:fillRef idx="2">
            <a:schemeClr val="dk1"/>
          </a:fillRef>
          <a:effectRef idx="1">
            <a:schemeClr val="dk1"/>
          </a:effectRef>
          <a:fontRef idx="minor">
            <a:schemeClr val="dk1"/>
          </a:fontRef>
        </dgm:style>
      </dgm:prSet>
      <dgm:spPr>
        <a:xfrm>
          <a:off x="256261" y="247425"/>
          <a:ext cx="417574" cy="417574"/>
        </a:xfrm>
        <a:prstGeom prst="circularArrow">
          <a:avLst>
            <a:gd name="adj1" fmla="val 4688"/>
            <a:gd name="adj2" fmla="val 299029"/>
            <a:gd name="adj3" fmla="val 2214909"/>
            <a:gd name="adj4" fmla="val 16863653"/>
            <a:gd name="adj5" fmla="val 5469"/>
          </a:avLst>
        </a:prstGeom>
        <a:solidFill>
          <a:srgbClr val="ED7D31">
            <a:lumMod val="60000"/>
            <a:lumOff val="40000"/>
          </a:srgbClr>
        </a:solidFill>
        <a:ln w="6350" cap="flat" cmpd="sng" algn="ctr">
          <a:solidFill>
            <a:sysClr val="windowText" lastClr="000000"/>
          </a:solidFill>
          <a:prstDash val="solid"/>
          <a:miter lim="800000"/>
        </a:ln>
        <a:effectLst/>
      </dgm:spPr>
      <dgm:t>
        <a:bodyPr/>
        <a:lstStyle/>
        <a:p>
          <a:endParaRPr lang="en-US"/>
        </a:p>
      </dgm:t>
    </dgm:pt>
    <dgm:pt modelId="{759E22E0-453C-4E04-9D3C-05C6AC8E70F4}">
      <dgm:prSet phldrT="[Text]">
        <dgm:style>
          <a:lnRef idx="1">
            <a:schemeClr val="dk1"/>
          </a:lnRef>
          <a:fillRef idx="2">
            <a:schemeClr val="dk1"/>
          </a:fillRef>
          <a:effectRef idx="1">
            <a:schemeClr val="dk1"/>
          </a:effectRef>
          <a:fontRef idx="minor">
            <a:schemeClr val="dk1"/>
          </a:fontRef>
        </dgm:style>
      </dgm:prSet>
      <dgm:spPr>
        <a:xfrm>
          <a:off x="117358" y="207801"/>
          <a:ext cx="237258" cy="237258"/>
        </a:xfrm>
        <a:prstGeom prst="gear6">
          <a:avLst/>
        </a:prstGeom>
        <a:solidFill>
          <a:srgbClr val="ED7D31">
            <a:lumMod val="60000"/>
            <a:lumOff val="40000"/>
          </a:srgbClr>
        </a:solidFill>
        <a:ln w="6350" cap="flat" cmpd="sng" algn="ctr">
          <a:solidFill>
            <a:sysClr val="windowText" lastClr="000000"/>
          </a:solidFill>
          <a:prstDash val="solid"/>
          <a:miter lim="800000"/>
        </a:ln>
        <a:effectLst/>
      </dgm:spPr>
      <dgm:t>
        <a:bodyPr/>
        <a:lstStyle/>
        <a:p>
          <a:pPr>
            <a:buNone/>
          </a:pPr>
          <a:r>
            <a:rPr lang="en-US" dirty="0">
              <a:solidFill>
                <a:sysClr val="windowText" lastClr="000000"/>
              </a:solidFill>
              <a:latin typeface="Calibri" panose="020F0502020204030204"/>
              <a:ea typeface="+mn-ea"/>
              <a:cs typeface="+mn-cs"/>
            </a:rPr>
            <a:t> </a:t>
          </a:r>
        </a:p>
      </dgm:t>
    </dgm:pt>
    <dgm:pt modelId="{F883BDDD-D00E-4B84-814C-BBA6E4DF81A4}" type="parTrans" cxnId="{9F2F7769-CD69-416E-B967-E6E75E9EF750}">
      <dgm:prSet/>
      <dgm:spPr/>
      <dgm:t>
        <a:bodyPr/>
        <a:lstStyle/>
        <a:p>
          <a:endParaRPr lang="en-US"/>
        </a:p>
      </dgm:t>
    </dgm:pt>
    <dgm:pt modelId="{A8E245A5-E197-48CB-A714-13020267C68D}" type="sibTrans" cxnId="{9F2F7769-CD69-416E-B967-E6E75E9EF750}">
      <dgm:prSet>
        <dgm:style>
          <a:lnRef idx="1">
            <a:schemeClr val="dk1"/>
          </a:lnRef>
          <a:fillRef idx="2">
            <a:schemeClr val="dk1"/>
          </a:fillRef>
          <a:effectRef idx="1">
            <a:schemeClr val="dk1"/>
          </a:effectRef>
          <a:fontRef idx="minor">
            <a:schemeClr val="dk1"/>
          </a:fontRef>
        </dgm:style>
      </dgm:prSet>
      <dgm:spPr>
        <a:xfrm>
          <a:off x="75340" y="169621"/>
          <a:ext cx="303394" cy="303394"/>
        </a:xfrm>
        <a:prstGeom prst="leftCircularArrow">
          <a:avLst>
            <a:gd name="adj1" fmla="val 6452"/>
            <a:gd name="adj2" fmla="val 429999"/>
            <a:gd name="adj3" fmla="val 10489124"/>
            <a:gd name="adj4" fmla="val 14837806"/>
            <a:gd name="adj5" fmla="val 7527"/>
          </a:avLst>
        </a:prstGeom>
        <a:solidFill>
          <a:srgbClr val="ED7D31">
            <a:lumMod val="60000"/>
            <a:lumOff val="40000"/>
          </a:srgbClr>
        </a:solidFill>
        <a:ln w="6350" cap="flat" cmpd="sng" algn="ctr">
          <a:solidFill>
            <a:sysClr val="windowText" lastClr="000000"/>
          </a:solidFill>
          <a:prstDash val="solid"/>
          <a:miter lim="800000"/>
        </a:ln>
        <a:effectLst/>
      </dgm:spPr>
      <dgm:t>
        <a:bodyPr/>
        <a:lstStyle/>
        <a:p>
          <a:endParaRPr lang="en-US"/>
        </a:p>
      </dgm:t>
    </dgm:pt>
    <dgm:pt modelId="{8BEBA896-74D0-420E-A026-F4DD586D0A96}">
      <dgm:prSet phldrT="[Text]">
        <dgm:style>
          <a:lnRef idx="1">
            <a:schemeClr val="dk1"/>
          </a:lnRef>
          <a:fillRef idx="2">
            <a:schemeClr val="dk1"/>
          </a:fillRef>
          <a:effectRef idx="1">
            <a:schemeClr val="dk1"/>
          </a:effectRef>
          <a:fontRef idx="minor">
            <a:schemeClr val="dk1"/>
          </a:fontRef>
        </dgm:style>
      </dgm:prSet>
      <dgm:spPr>
        <a:xfrm rot="20700000">
          <a:off x="250247" y="44117"/>
          <a:ext cx="232464" cy="232464"/>
        </a:xfrm>
        <a:prstGeom prst="gear6">
          <a:avLst/>
        </a:prstGeom>
        <a:solidFill>
          <a:srgbClr val="ED7D31">
            <a:lumMod val="60000"/>
            <a:lumOff val="40000"/>
          </a:srgbClr>
        </a:solidFill>
        <a:ln w="6350" cap="flat" cmpd="sng" algn="ctr">
          <a:solidFill>
            <a:sysClr val="windowText" lastClr="000000"/>
          </a:solidFill>
          <a:prstDash val="solid"/>
          <a:miter lim="800000"/>
        </a:ln>
        <a:effectLst/>
      </dgm:spPr>
      <dgm:t>
        <a:bodyPr/>
        <a:lstStyle/>
        <a:p>
          <a:pPr>
            <a:buNone/>
          </a:pPr>
          <a:r>
            <a:rPr lang="en-US" dirty="0">
              <a:solidFill>
                <a:sysClr val="windowText" lastClr="000000"/>
              </a:solidFill>
              <a:latin typeface="Calibri" panose="020F0502020204030204"/>
              <a:ea typeface="+mn-ea"/>
              <a:cs typeface="+mn-cs"/>
            </a:rPr>
            <a:t> </a:t>
          </a:r>
        </a:p>
      </dgm:t>
    </dgm:pt>
    <dgm:pt modelId="{BE4C40A1-E21E-44BC-9882-CB4268F2E93D}" type="parTrans" cxnId="{38CCAE8A-9DDB-4E6F-AE42-F86A34280416}">
      <dgm:prSet/>
      <dgm:spPr/>
      <dgm:t>
        <a:bodyPr/>
        <a:lstStyle/>
        <a:p>
          <a:endParaRPr lang="en-US"/>
        </a:p>
      </dgm:t>
    </dgm:pt>
    <dgm:pt modelId="{A980E77F-9FD7-4E82-ADA6-DAB8B55A4F33}" type="sibTrans" cxnId="{38CCAE8A-9DDB-4E6F-AE42-F86A34280416}">
      <dgm:prSet>
        <dgm:style>
          <a:lnRef idx="1">
            <a:schemeClr val="dk1"/>
          </a:lnRef>
          <a:fillRef idx="2">
            <a:schemeClr val="dk1"/>
          </a:fillRef>
          <a:effectRef idx="1">
            <a:schemeClr val="dk1"/>
          </a:effectRef>
          <a:fontRef idx="minor">
            <a:schemeClr val="dk1"/>
          </a:fontRef>
        </dgm:style>
      </dgm:prSet>
      <dgm:spPr>
        <a:xfrm>
          <a:off x="196475" y="7515"/>
          <a:ext cx="327120" cy="327120"/>
        </a:xfrm>
        <a:prstGeom prst="circularArrow">
          <a:avLst>
            <a:gd name="adj1" fmla="val 5984"/>
            <a:gd name="adj2" fmla="val 394124"/>
            <a:gd name="adj3" fmla="val 13313824"/>
            <a:gd name="adj4" fmla="val 10508221"/>
            <a:gd name="adj5" fmla="val 6981"/>
          </a:avLst>
        </a:prstGeom>
        <a:solidFill>
          <a:srgbClr val="ED7D31">
            <a:lumMod val="60000"/>
            <a:lumOff val="40000"/>
          </a:srgbClr>
        </a:solidFill>
        <a:ln w="6350" cap="flat" cmpd="sng" algn="ctr">
          <a:solidFill>
            <a:sysClr val="windowText" lastClr="000000"/>
          </a:solidFill>
          <a:prstDash val="solid"/>
          <a:miter lim="800000"/>
        </a:ln>
        <a:effectLst/>
      </dgm:spPr>
      <dgm:t>
        <a:bodyPr/>
        <a:lstStyle/>
        <a:p>
          <a:endParaRPr lang="en-US"/>
        </a:p>
      </dgm:t>
    </dgm:pt>
    <dgm:pt modelId="{CB933D01-85DF-4ACA-8F56-EF7200CABBBE}" type="pres">
      <dgm:prSet presAssocID="{3E4F87F3-B7E9-46B0-8AF5-0A00D08C2F9A}" presName="composite" presStyleCnt="0">
        <dgm:presLayoutVars>
          <dgm:chMax val="3"/>
          <dgm:animLvl val="lvl"/>
          <dgm:resizeHandles val="exact"/>
        </dgm:presLayoutVars>
      </dgm:prSet>
      <dgm:spPr/>
    </dgm:pt>
    <dgm:pt modelId="{562ECC08-8706-4619-A5CA-CE66868C8189}" type="pres">
      <dgm:prSet presAssocID="{489DE19B-1B15-4163-B4CF-BC11233135D7}" presName="gear1" presStyleLbl="node1" presStyleIdx="0" presStyleCnt="3">
        <dgm:presLayoutVars>
          <dgm:chMax val="1"/>
          <dgm:bulletEnabled val="1"/>
        </dgm:presLayoutVars>
      </dgm:prSet>
      <dgm:spPr/>
    </dgm:pt>
    <dgm:pt modelId="{99187215-C830-4B86-9488-A24E6E9DA5AB}" type="pres">
      <dgm:prSet presAssocID="{489DE19B-1B15-4163-B4CF-BC11233135D7}" presName="gear1srcNode" presStyleLbl="node1" presStyleIdx="0" presStyleCnt="3"/>
      <dgm:spPr/>
    </dgm:pt>
    <dgm:pt modelId="{ECCCAB0C-C798-4576-9792-35AE8CDE727A}" type="pres">
      <dgm:prSet presAssocID="{489DE19B-1B15-4163-B4CF-BC11233135D7}" presName="gear1dstNode" presStyleLbl="node1" presStyleIdx="0" presStyleCnt="3"/>
      <dgm:spPr/>
    </dgm:pt>
    <dgm:pt modelId="{6BFDCA3C-BC56-4E06-926F-7D39F4D737D6}" type="pres">
      <dgm:prSet presAssocID="{759E22E0-453C-4E04-9D3C-05C6AC8E70F4}" presName="gear2" presStyleLbl="node1" presStyleIdx="1" presStyleCnt="3">
        <dgm:presLayoutVars>
          <dgm:chMax val="1"/>
          <dgm:bulletEnabled val="1"/>
        </dgm:presLayoutVars>
      </dgm:prSet>
      <dgm:spPr/>
    </dgm:pt>
    <dgm:pt modelId="{35E117F0-359D-4432-86CF-085E6F7B3BC1}" type="pres">
      <dgm:prSet presAssocID="{759E22E0-453C-4E04-9D3C-05C6AC8E70F4}" presName="gear2srcNode" presStyleLbl="node1" presStyleIdx="1" presStyleCnt="3"/>
      <dgm:spPr/>
    </dgm:pt>
    <dgm:pt modelId="{A172F568-9BB8-44FB-8AE7-E8EB1798A33B}" type="pres">
      <dgm:prSet presAssocID="{759E22E0-453C-4E04-9D3C-05C6AC8E70F4}" presName="gear2dstNode" presStyleLbl="node1" presStyleIdx="1" presStyleCnt="3"/>
      <dgm:spPr/>
    </dgm:pt>
    <dgm:pt modelId="{9CD13E73-B073-49A3-9A60-29E85AC67A83}" type="pres">
      <dgm:prSet presAssocID="{8BEBA896-74D0-420E-A026-F4DD586D0A96}" presName="gear3" presStyleLbl="node1" presStyleIdx="2" presStyleCnt="3"/>
      <dgm:spPr/>
    </dgm:pt>
    <dgm:pt modelId="{55C562E0-4A6E-4D3C-8A4F-824332179991}" type="pres">
      <dgm:prSet presAssocID="{8BEBA896-74D0-420E-A026-F4DD586D0A96}" presName="gear3tx" presStyleLbl="node1" presStyleIdx="2" presStyleCnt="3">
        <dgm:presLayoutVars>
          <dgm:chMax val="1"/>
          <dgm:bulletEnabled val="1"/>
        </dgm:presLayoutVars>
      </dgm:prSet>
      <dgm:spPr/>
    </dgm:pt>
    <dgm:pt modelId="{22A1428B-C13D-47FF-8857-4968563239AA}" type="pres">
      <dgm:prSet presAssocID="{8BEBA896-74D0-420E-A026-F4DD586D0A96}" presName="gear3srcNode" presStyleLbl="node1" presStyleIdx="2" presStyleCnt="3"/>
      <dgm:spPr/>
    </dgm:pt>
    <dgm:pt modelId="{006CFE5F-88A1-4BD8-A190-DBCCC0237109}" type="pres">
      <dgm:prSet presAssocID="{8BEBA896-74D0-420E-A026-F4DD586D0A96}" presName="gear3dstNode" presStyleLbl="node1" presStyleIdx="2" presStyleCnt="3"/>
      <dgm:spPr/>
    </dgm:pt>
    <dgm:pt modelId="{B59F5C7E-FFBA-458C-9D1F-620A21EA3E2E}" type="pres">
      <dgm:prSet presAssocID="{346A2996-A973-4AA0-86EB-35011D6F1208}" presName="connector1" presStyleLbl="sibTrans2D1" presStyleIdx="0" presStyleCnt="3"/>
      <dgm:spPr/>
    </dgm:pt>
    <dgm:pt modelId="{A8F2358E-09C9-4E43-892A-2F3B1C14546F}" type="pres">
      <dgm:prSet presAssocID="{A8E245A5-E197-48CB-A714-13020267C68D}" presName="connector2" presStyleLbl="sibTrans2D1" presStyleIdx="1" presStyleCnt="3"/>
      <dgm:spPr/>
    </dgm:pt>
    <dgm:pt modelId="{3A7134FE-714D-411B-BD61-5003ADC99F2C}" type="pres">
      <dgm:prSet presAssocID="{A980E77F-9FD7-4E82-ADA6-DAB8B55A4F33}" presName="connector3" presStyleLbl="sibTrans2D1" presStyleIdx="2" presStyleCnt="3"/>
      <dgm:spPr/>
    </dgm:pt>
  </dgm:ptLst>
  <dgm:cxnLst>
    <dgm:cxn modelId="{01193E0C-E788-4997-B906-FABAD8748D5D}" type="presOf" srcId="{489DE19B-1B15-4163-B4CF-BC11233135D7}" destId="{562ECC08-8706-4619-A5CA-CE66868C8189}" srcOrd="0" destOrd="0" presId="urn:microsoft.com/office/officeart/2005/8/layout/gear1"/>
    <dgm:cxn modelId="{F2BF0D19-D19F-46B2-A0FE-FA826293C061}" type="presOf" srcId="{3E4F87F3-B7E9-46B0-8AF5-0A00D08C2F9A}" destId="{CB933D01-85DF-4ACA-8F56-EF7200CABBBE}" srcOrd="0" destOrd="0" presId="urn:microsoft.com/office/officeart/2005/8/layout/gear1"/>
    <dgm:cxn modelId="{3361D836-CBB3-46A3-B68F-EE3E40725032}" type="presOf" srcId="{489DE19B-1B15-4163-B4CF-BC11233135D7}" destId="{99187215-C830-4B86-9488-A24E6E9DA5AB}" srcOrd="1" destOrd="0" presId="urn:microsoft.com/office/officeart/2005/8/layout/gear1"/>
    <dgm:cxn modelId="{03E08E37-AF92-4A99-8B96-FA9AC73BD7D6}" type="presOf" srcId="{8BEBA896-74D0-420E-A026-F4DD586D0A96}" destId="{9CD13E73-B073-49A3-9A60-29E85AC67A83}" srcOrd="0" destOrd="0" presId="urn:microsoft.com/office/officeart/2005/8/layout/gear1"/>
    <dgm:cxn modelId="{FE9E0D67-F1B7-415A-B09D-6B1FC0D72310}" type="presOf" srcId="{759E22E0-453C-4E04-9D3C-05C6AC8E70F4}" destId="{35E117F0-359D-4432-86CF-085E6F7B3BC1}" srcOrd="1" destOrd="0" presId="urn:microsoft.com/office/officeart/2005/8/layout/gear1"/>
    <dgm:cxn modelId="{9F2F7769-CD69-416E-B967-E6E75E9EF750}" srcId="{3E4F87F3-B7E9-46B0-8AF5-0A00D08C2F9A}" destId="{759E22E0-453C-4E04-9D3C-05C6AC8E70F4}" srcOrd="1" destOrd="0" parTransId="{F883BDDD-D00E-4B84-814C-BBA6E4DF81A4}" sibTransId="{A8E245A5-E197-48CB-A714-13020267C68D}"/>
    <dgm:cxn modelId="{38CCAE8A-9DDB-4E6F-AE42-F86A34280416}" srcId="{3E4F87F3-B7E9-46B0-8AF5-0A00D08C2F9A}" destId="{8BEBA896-74D0-420E-A026-F4DD586D0A96}" srcOrd="2" destOrd="0" parTransId="{BE4C40A1-E21E-44BC-9882-CB4268F2E93D}" sibTransId="{A980E77F-9FD7-4E82-ADA6-DAB8B55A4F33}"/>
    <dgm:cxn modelId="{7A12F0B5-6998-4BAE-BC39-7013C5007D96}" type="presOf" srcId="{A8E245A5-E197-48CB-A714-13020267C68D}" destId="{A8F2358E-09C9-4E43-892A-2F3B1C14546F}" srcOrd="0" destOrd="0" presId="urn:microsoft.com/office/officeart/2005/8/layout/gear1"/>
    <dgm:cxn modelId="{CFE1FDBC-F0F7-4E87-9D74-363B4D6F6F4C}" srcId="{3E4F87F3-B7E9-46B0-8AF5-0A00D08C2F9A}" destId="{489DE19B-1B15-4163-B4CF-BC11233135D7}" srcOrd="0" destOrd="0" parTransId="{29CF6D7C-8F44-416D-94A6-390646FC5EDB}" sibTransId="{346A2996-A973-4AA0-86EB-35011D6F1208}"/>
    <dgm:cxn modelId="{8813ADBD-53E3-4F5A-A273-218B0F9B1040}" type="presOf" srcId="{759E22E0-453C-4E04-9D3C-05C6AC8E70F4}" destId="{6BFDCA3C-BC56-4E06-926F-7D39F4D737D6}" srcOrd="0" destOrd="0" presId="urn:microsoft.com/office/officeart/2005/8/layout/gear1"/>
    <dgm:cxn modelId="{60FA81C7-B0E9-49D3-B265-FDE683B910DA}" type="presOf" srcId="{8BEBA896-74D0-420E-A026-F4DD586D0A96}" destId="{22A1428B-C13D-47FF-8857-4968563239AA}" srcOrd="2" destOrd="0" presId="urn:microsoft.com/office/officeart/2005/8/layout/gear1"/>
    <dgm:cxn modelId="{3AB94BCB-0346-428B-9D63-0CF1C9034128}" type="presOf" srcId="{759E22E0-453C-4E04-9D3C-05C6AC8E70F4}" destId="{A172F568-9BB8-44FB-8AE7-E8EB1798A33B}" srcOrd="2" destOrd="0" presId="urn:microsoft.com/office/officeart/2005/8/layout/gear1"/>
    <dgm:cxn modelId="{27D69DD4-893C-4AA9-97CB-5D71E2E13F6D}" type="presOf" srcId="{A980E77F-9FD7-4E82-ADA6-DAB8B55A4F33}" destId="{3A7134FE-714D-411B-BD61-5003ADC99F2C}" srcOrd="0" destOrd="0" presId="urn:microsoft.com/office/officeart/2005/8/layout/gear1"/>
    <dgm:cxn modelId="{BFCB8BD8-6CCA-4EF6-9A4B-8DA953EE10FB}" type="presOf" srcId="{489DE19B-1B15-4163-B4CF-BC11233135D7}" destId="{ECCCAB0C-C798-4576-9792-35AE8CDE727A}" srcOrd="2" destOrd="0" presId="urn:microsoft.com/office/officeart/2005/8/layout/gear1"/>
    <dgm:cxn modelId="{88DDA2E4-5FD8-42EA-B0A6-65A7E6654D45}" type="presOf" srcId="{8BEBA896-74D0-420E-A026-F4DD586D0A96}" destId="{006CFE5F-88A1-4BD8-A190-DBCCC0237109}" srcOrd="3" destOrd="0" presId="urn:microsoft.com/office/officeart/2005/8/layout/gear1"/>
    <dgm:cxn modelId="{A07E2CE7-D2EE-4989-AF83-A16FEC0D3909}" type="presOf" srcId="{8BEBA896-74D0-420E-A026-F4DD586D0A96}" destId="{55C562E0-4A6E-4D3C-8A4F-824332179991}" srcOrd="1" destOrd="0" presId="urn:microsoft.com/office/officeart/2005/8/layout/gear1"/>
    <dgm:cxn modelId="{5B70EFF3-B7A6-48E8-9E05-6A045F08E4C6}" type="presOf" srcId="{346A2996-A973-4AA0-86EB-35011D6F1208}" destId="{B59F5C7E-FFBA-458C-9D1F-620A21EA3E2E}" srcOrd="0" destOrd="0" presId="urn:microsoft.com/office/officeart/2005/8/layout/gear1"/>
    <dgm:cxn modelId="{F820ECE4-8672-427C-9356-273E92205F9D}" type="presParOf" srcId="{CB933D01-85DF-4ACA-8F56-EF7200CABBBE}" destId="{562ECC08-8706-4619-A5CA-CE66868C8189}" srcOrd="0" destOrd="0" presId="urn:microsoft.com/office/officeart/2005/8/layout/gear1"/>
    <dgm:cxn modelId="{F07689C0-AEA0-420B-AEEA-17BDC2D870E7}" type="presParOf" srcId="{CB933D01-85DF-4ACA-8F56-EF7200CABBBE}" destId="{99187215-C830-4B86-9488-A24E6E9DA5AB}" srcOrd="1" destOrd="0" presId="urn:microsoft.com/office/officeart/2005/8/layout/gear1"/>
    <dgm:cxn modelId="{D3C2D875-6893-4748-B762-C1428BD86549}" type="presParOf" srcId="{CB933D01-85DF-4ACA-8F56-EF7200CABBBE}" destId="{ECCCAB0C-C798-4576-9792-35AE8CDE727A}" srcOrd="2" destOrd="0" presId="urn:microsoft.com/office/officeart/2005/8/layout/gear1"/>
    <dgm:cxn modelId="{68D5E60A-9CC8-4DA3-AB20-90E1EC896378}" type="presParOf" srcId="{CB933D01-85DF-4ACA-8F56-EF7200CABBBE}" destId="{6BFDCA3C-BC56-4E06-926F-7D39F4D737D6}" srcOrd="3" destOrd="0" presId="urn:microsoft.com/office/officeart/2005/8/layout/gear1"/>
    <dgm:cxn modelId="{2DA7A678-ED11-48B1-98CE-AC8DDBF08E2B}" type="presParOf" srcId="{CB933D01-85DF-4ACA-8F56-EF7200CABBBE}" destId="{35E117F0-359D-4432-86CF-085E6F7B3BC1}" srcOrd="4" destOrd="0" presId="urn:microsoft.com/office/officeart/2005/8/layout/gear1"/>
    <dgm:cxn modelId="{F6897A89-E605-4E5C-AFA8-7956542BD5AA}" type="presParOf" srcId="{CB933D01-85DF-4ACA-8F56-EF7200CABBBE}" destId="{A172F568-9BB8-44FB-8AE7-E8EB1798A33B}" srcOrd="5" destOrd="0" presId="urn:microsoft.com/office/officeart/2005/8/layout/gear1"/>
    <dgm:cxn modelId="{86FD2EC2-715F-45F9-9AA6-3F2999955163}" type="presParOf" srcId="{CB933D01-85DF-4ACA-8F56-EF7200CABBBE}" destId="{9CD13E73-B073-49A3-9A60-29E85AC67A83}" srcOrd="6" destOrd="0" presId="urn:microsoft.com/office/officeart/2005/8/layout/gear1"/>
    <dgm:cxn modelId="{9D8F8DA5-0113-4628-B5C5-C5B2A1007013}" type="presParOf" srcId="{CB933D01-85DF-4ACA-8F56-EF7200CABBBE}" destId="{55C562E0-4A6E-4D3C-8A4F-824332179991}" srcOrd="7" destOrd="0" presId="urn:microsoft.com/office/officeart/2005/8/layout/gear1"/>
    <dgm:cxn modelId="{30A599B8-1E2B-4D43-9078-3E9AC4950D78}" type="presParOf" srcId="{CB933D01-85DF-4ACA-8F56-EF7200CABBBE}" destId="{22A1428B-C13D-47FF-8857-4968563239AA}" srcOrd="8" destOrd="0" presId="urn:microsoft.com/office/officeart/2005/8/layout/gear1"/>
    <dgm:cxn modelId="{79EB4A9B-939F-4D70-96AD-44B9EB0C3218}" type="presParOf" srcId="{CB933D01-85DF-4ACA-8F56-EF7200CABBBE}" destId="{006CFE5F-88A1-4BD8-A190-DBCCC0237109}" srcOrd="9" destOrd="0" presId="urn:microsoft.com/office/officeart/2005/8/layout/gear1"/>
    <dgm:cxn modelId="{7F30AD09-0F55-4A4C-A969-E85EFAE9990C}" type="presParOf" srcId="{CB933D01-85DF-4ACA-8F56-EF7200CABBBE}" destId="{B59F5C7E-FFBA-458C-9D1F-620A21EA3E2E}" srcOrd="10" destOrd="0" presId="urn:microsoft.com/office/officeart/2005/8/layout/gear1"/>
    <dgm:cxn modelId="{F3AD2DA0-A77F-447F-B786-573427775911}" type="presParOf" srcId="{CB933D01-85DF-4ACA-8F56-EF7200CABBBE}" destId="{A8F2358E-09C9-4E43-892A-2F3B1C14546F}" srcOrd="11" destOrd="0" presId="urn:microsoft.com/office/officeart/2005/8/layout/gear1"/>
    <dgm:cxn modelId="{85810E0F-1D81-4DB7-9095-F53FA579A682}" type="presParOf" srcId="{CB933D01-85DF-4ACA-8F56-EF7200CABBBE}" destId="{3A7134FE-714D-411B-BD61-5003ADC99F2C}" srcOrd="12" destOrd="0" presId="urn:microsoft.com/office/officeart/2005/8/layout/gear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4F87F3-B7E9-46B0-8AF5-0A00D08C2F9A}" type="doc">
      <dgm:prSet loTypeId="urn:microsoft.com/office/officeart/2005/8/layout/gear1" loCatId="relationship" qsTypeId="urn:microsoft.com/office/officeart/2005/8/quickstyle/simple1" qsCatId="simple" csTypeId="urn:microsoft.com/office/officeart/2005/8/colors/accent0_3" csCatId="mainScheme" phldr="1"/>
      <dgm:spPr/>
    </dgm:pt>
    <dgm:pt modelId="{489DE19B-1B15-4163-B4CF-BC11233135D7}">
      <dgm:prSet phldrT="[Text]">
        <dgm:style>
          <a:lnRef idx="1">
            <a:schemeClr val="dk1"/>
          </a:lnRef>
          <a:fillRef idx="2">
            <a:schemeClr val="dk1"/>
          </a:fillRef>
          <a:effectRef idx="1">
            <a:schemeClr val="dk1"/>
          </a:effectRef>
          <a:fontRef idx="minor">
            <a:schemeClr val="dk1"/>
          </a:fontRef>
        </dgm:style>
      </dgm:prSet>
      <dgm:spPr>
        <a:xfrm>
          <a:off x="307165" y="284911"/>
          <a:ext cx="326230" cy="326230"/>
        </a:xfrm>
        <a:prstGeom prst="gear9">
          <a:avLst/>
        </a:prstGeom>
        <a:solidFill>
          <a:srgbClr val="ED7D31"/>
        </a:solidFill>
        <a:ln w="6350" cap="flat" cmpd="sng" algn="ctr">
          <a:solidFill>
            <a:sysClr val="windowText" lastClr="000000"/>
          </a:solidFill>
          <a:prstDash val="solid"/>
          <a:miter lim="800000"/>
        </a:ln>
        <a:effectLst/>
      </dgm:spPr>
      <dgm:t>
        <a:bodyPr/>
        <a:lstStyle/>
        <a:p>
          <a:pPr>
            <a:buNone/>
          </a:pPr>
          <a:r>
            <a:rPr lang="en-US" dirty="0">
              <a:solidFill>
                <a:sysClr val="windowText" lastClr="000000"/>
              </a:solidFill>
              <a:latin typeface="Calibri" panose="020F0502020204030204"/>
              <a:ea typeface="+mn-ea"/>
              <a:cs typeface="+mn-cs"/>
            </a:rPr>
            <a:t> </a:t>
          </a:r>
        </a:p>
      </dgm:t>
    </dgm:pt>
    <dgm:pt modelId="{29CF6D7C-8F44-416D-94A6-390646FC5EDB}" type="parTrans" cxnId="{CFE1FDBC-F0F7-4E87-9D74-363B4D6F6F4C}">
      <dgm:prSet/>
      <dgm:spPr/>
      <dgm:t>
        <a:bodyPr/>
        <a:lstStyle/>
        <a:p>
          <a:endParaRPr lang="en-US"/>
        </a:p>
      </dgm:t>
    </dgm:pt>
    <dgm:pt modelId="{346A2996-A973-4AA0-86EB-35011D6F1208}" type="sibTrans" cxnId="{CFE1FDBC-F0F7-4E87-9D74-363B4D6F6F4C}">
      <dgm:prSet>
        <dgm:style>
          <a:lnRef idx="1">
            <a:schemeClr val="dk1"/>
          </a:lnRef>
          <a:fillRef idx="2">
            <a:schemeClr val="dk1"/>
          </a:fillRef>
          <a:effectRef idx="1">
            <a:schemeClr val="dk1"/>
          </a:effectRef>
          <a:fontRef idx="minor">
            <a:schemeClr val="dk1"/>
          </a:fontRef>
        </dgm:style>
      </dgm:prSet>
      <dgm:spPr>
        <a:xfrm>
          <a:off x="256261" y="247425"/>
          <a:ext cx="417574" cy="417574"/>
        </a:xfrm>
        <a:prstGeom prst="circularArrow">
          <a:avLst>
            <a:gd name="adj1" fmla="val 4688"/>
            <a:gd name="adj2" fmla="val 299029"/>
            <a:gd name="adj3" fmla="val 2214909"/>
            <a:gd name="adj4" fmla="val 16863653"/>
            <a:gd name="adj5" fmla="val 5469"/>
          </a:avLst>
        </a:prstGeom>
        <a:solidFill>
          <a:srgbClr val="ED7D31">
            <a:lumMod val="60000"/>
            <a:lumOff val="40000"/>
          </a:srgbClr>
        </a:solidFill>
        <a:ln w="6350" cap="flat" cmpd="sng" algn="ctr">
          <a:solidFill>
            <a:sysClr val="windowText" lastClr="000000"/>
          </a:solidFill>
          <a:prstDash val="solid"/>
          <a:miter lim="800000"/>
        </a:ln>
        <a:effectLst/>
      </dgm:spPr>
      <dgm:t>
        <a:bodyPr/>
        <a:lstStyle/>
        <a:p>
          <a:endParaRPr lang="en-US"/>
        </a:p>
      </dgm:t>
    </dgm:pt>
    <dgm:pt modelId="{759E22E0-453C-4E04-9D3C-05C6AC8E70F4}">
      <dgm:prSet phldrT="[Text]">
        <dgm:style>
          <a:lnRef idx="1">
            <a:schemeClr val="dk1"/>
          </a:lnRef>
          <a:fillRef idx="2">
            <a:schemeClr val="dk1"/>
          </a:fillRef>
          <a:effectRef idx="1">
            <a:schemeClr val="dk1"/>
          </a:effectRef>
          <a:fontRef idx="minor">
            <a:schemeClr val="dk1"/>
          </a:fontRef>
        </dgm:style>
      </dgm:prSet>
      <dgm:spPr>
        <a:xfrm>
          <a:off x="117358" y="207801"/>
          <a:ext cx="237258" cy="237258"/>
        </a:xfrm>
        <a:prstGeom prst="gear6">
          <a:avLst/>
        </a:prstGeom>
        <a:solidFill>
          <a:srgbClr val="ED7D31"/>
        </a:solidFill>
        <a:ln w="6350" cap="flat" cmpd="sng" algn="ctr">
          <a:solidFill>
            <a:sysClr val="windowText" lastClr="000000"/>
          </a:solidFill>
          <a:prstDash val="solid"/>
          <a:miter lim="800000"/>
        </a:ln>
        <a:effectLst/>
      </dgm:spPr>
      <dgm:t>
        <a:bodyPr/>
        <a:lstStyle/>
        <a:p>
          <a:pPr>
            <a:buNone/>
          </a:pPr>
          <a:r>
            <a:rPr lang="en-US" dirty="0">
              <a:solidFill>
                <a:sysClr val="windowText" lastClr="000000"/>
              </a:solidFill>
              <a:latin typeface="Calibri" panose="020F0502020204030204"/>
              <a:ea typeface="+mn-ea"/>
              <a:cs typeface="+mn-cs"/>
            </a:rPr>
            <a:t> </a:t>
          </a:r>
        </a:p>
      </dgm:t>
    </dgm:pt>
    <dgm:pt modelId="{F883BDDD-D00E-4B84-814C-BBA6E4DF81A4}" type="parTrans" cxnId="{9F2F7769-CD69-416E-B967-E6E75E9EF750}">
      <dgm:prSet/>
      <dgm:spPr/>
      <dgm:t>
        <a:bodyPr/>
        <a:lstStyle/>
        <a:p>
          <a:endParaRPr lang="en-US"/>
        </a:p>
      </dgm:t>
    </dgm:pt>
    <dgm:pt modelId="{A8E245A5-E197-48CB-A714-13020267C68D}" type="sibTrans" cxnId="{9F2F7769-CD69-416E-B967-E6E75E9EF750}">
      <dgm:prSet>
        <dgm:style>
          <a:lnRef idx="1">
            <a:schemeClr val="dk1"/>
          </a:lnRef>
          <a:fillRef idx="2">
            <a:schemeClr val="dk1"/>
          </a:fillRef>
          <a:effectRef idx="1">
            <a:schemeClr val="dk1"/>
          </a:effectRef>
          <a:fontRef idx="minor">
            <a:schemeClr val="dk1"/>
          </a:fontRef>
        </dgm:style>
      </dgm:prSet>
      <dgm:spPr>
        <a:xfrm>
          <a:off x="75340" y="169621"/>
          <a:ext cx="303394" cy="303394"/>
        </a:xfrm>
        <a:prstGeom prst="leftCircularArrow">
          <a:avLst>
            <a:gd name="adj1" fmla="val 6452"/>
            <a:gd name="adj2" fmla="val 429999"/>
            <a:gd name="adj3" fmla="val 10489124"/>
            <a:gd name="adj4" fmla="val 14837806"/>
            <a:gd name="adj5" fmla="val 7527"/>
          </a:avLst>
        </a:prstGeom>
        <a:solidFill>
          <a:srgbClr val="ED7D31">
            <a:lumMod val="60000"/>
            <a:lumOff val="40000"/>
          </a:srgbClr>
        </a:solidFill>
        <a:ln w="6350" cap="flat" cmpd="sng" algn="ctr">
          <a:solidFill>
            <a:sysClr val="windowText" lastClr="000000"/>
          </a:solidFill>
          <a:prstDash val="solid"/>
          <a:miter lim="800000"/>
        </a:ln>
        <a:effectLst/>
      </dgm:spPr>
      <dgm:t>
        <a:bodyPr/>
        <a:lstStyle/>
        <a:p>
          <a:endParaRPr lang="en-US"/>
        </a:p>
      </dgm:t>
    </dgm:pt>
    <dgm:pt modelId="{8BEBA896-74D0-420E-A026-F4DD586D0A96}">
      <dgm:prSet phldrT="[Text]">
        <dgm:style>
          <a:lnRef idx="1">
            <a:schemeClr val="dk1"/>
          </a:lnRef>
          <a:fillRef idx="2">
            <a:schemeClr val="dk1"/>
          </a:fillRef>
          <a:effectRef idx="1">
            <a:schemeClr val="dk1"/>
          </a:effectRef>
          <a:fontRef idx="minor">
            <a:schemeClr val="dk1"/>
          </a:fontRef>
        </dgm:style>
      </dgm:prSet>
      <dgm:spPr>
        <a:xfrm rot="20700000">
          <a:off x="250247" y="44117"/>
          <a:ext cx="232464" cy="232464"/>
        </a:xfrm>
        <a:prstGeom prst="gear6">
          <a:avLst/>
        </a:prstGeom>
        <a:solidFill>
          <a:srgbClr val="ED7D31"/>
        </a:solidFill>
        <a:ln w="6350" cap="flat" cmpd="sng" algn="ctr">
          <a:solidFill>
            <a:sysClr val="windowText" lastClr="000000"/>
          </a:solidFill>
          <a:prstDash val="solid"/>
          <a:miter lim="800000"/>
        </a:ln>
        <a:effectLst/>
      </dgm:spPr>
      <dgm:t>
        <a:bodyPr/>
        <a:lstStyle/>
        <a:p>
          <a:pPr>
            <a:buNone/>
          </a:pPr>
          <a:r>
            <a:rPr lang="en-US" dirty="0">
              <a:solidFill>
                <a:sysClr val="windowText" lastClr="000000"/>
              </a:solidFill>
              <a:latin typeface="Calibri" panose="020F0502020204030204"/>
              <a:ea typeface="+mn-ea"/>
              <a:cs typeface="+mn-cs"/>
            </a:rPr>
            <a:t> </a:t>
          </a:r>
        </a:p>
      </dgm:t>
    </dgm:pt>
    <dgm:pt modelId="{BE4C40A1-E21E-44BC-9882-CB4268F2E93D}" type="parTrans" cxnId="{38CCAE8A-9DDB-4E6F-AE42-F86A34280416}">
      <dgm:prSet/>
      <dgm:spPr/>
      <dgm:t>
        <a:bodyPr/>
        <a:lstStyle/>
        <a:p>
          <a:endParaRPr lang="en-US"/>
        </a:p>
      </dgm:t>
    </dgm:pt>
    <dgm:pt modelId="{A980E77F-9FD7-4E82-ADA6-DAB8B55A4F33}" type="sibTrans" cxnId="{38CCAE8A-9DDB-4E6F-AE42-F86A34280416}">
      <dgm:prSet>
        <dgm:style>
          <a:lnRef idx="1">
            <a:schemeClr val="dk1"/>
          </a:lnRef>
          <a:fillRef idx="2">
            <a:schemeClr val="dk1"/>
          </a:fillRef>
          <a:effectRef idx="1">
            <a:schemeClr val="dk1"/>
          </a:effectRef>
          <a:fontRef idx="minor">
            <a:schemeClr val="dk1"/>
          </a:fontRef>
        </dgm:style>
      </dgm:prSet>
      <dgm:spPr>
        <a:xfrm>
          <a:off x="196475" y="7515"/>
          <a:ext cx="327120" cy="327120"/>
        </a:xfrm>
        <a:prstGeom prst="circularArrow">
          <a:avLst>
            <a:gd name="adj1" fmla="val 5984"/>
            <a:gd name="adj2" fmla="val 394124"/>
            <a:gd name="adj3" fmla="val 13313824"/>
            <a:gd name="adj4" fmla="val 10508221"/>
            <a:gd name="adj5" fmla="val 6981"/>
          </a:avLst>
        </a:prstGeom>
        <a:solidFill>
          <a:srgbClr val="ED7D31">
            <a:lumMod val="60000"/>
            <a:lumOff val="40000"/>
          </a:srgbClr>
        </a:solidFill>
        <a:ln w="6350" cap="flat" cmpd="sng" algn="ctr">
          <a:solidFill>
            <a:sysClr val="windowText" lastClr="000000"/>
          </a:solidFill>
          <a:prstDash val="solid"/>
          <a:miter lim="800000"/>
        </a:ln>
        <a:effectLst/>
      </dgm:spPr>
      <dgm:t>
        <a:bodyPr/>
        <a:lstStyle/>
        <a:p>
          <a:endParaRPr lang="en-US"/>
        </a:p>
      </dgm:t>
    </dgm:pt>
    <dgm:pt modelId="{CB933D01-85DF-4ACA-8F56-EF7200CABBBE}" type="pres">
      <dgm:prSet presAssocID="{3E4F87F3-B7E9-46B0-8AF5-0A00D08C2F9A}" presName="composite" presStyleCnt="0">
        <dgm:presLayoutVars>
          <dgm:chMax val="3"/>
          <dgm:animLvl val="lvl"/>
          <dgm:resizeHandles val="exact"/>
        </dgm:presLayoutVars>
      </dgm:prSet>
      <dgm:spPr/>
    </dgm:pt>
    <dgm:pt modelId="{562ECC08-8706-4619-A5CA-CE66868C8189}" type="pres">
      <dgm:prSet presAssocID="{489DE19B-1B15-4163-B4CF-BC11233135D7}" presName="gear1" presStyleLbl="node1" presStyleIdx="0" presStyleCnt="3">
        <dgm:presLayoutVars>
          <dgm:chMax val="1"/>
          <dgm:bulletEnabled val="1"/>
        </dgm:presLayoutVars>
      </dgm:prSet>
      <dgm:spPr/>
    </dgm:pt>
    <dgm:pt modelId="{99187215-C830-4B86-9488-A24E6E9DA5AB}" type="pres">
      <dgm:prSet presAssocID="{489DE19B-1B15-4163-B4CF-BC11233135D7}" presName="gear1srcNode" presStyleLbl="node1" presStyleIdx="0" presStyleCnt="3"/>
      <dgm:spPr/>
    </dgm:pt>
    <dgm:pt modelId="{ECCCAB0C-C798-4576-9792-35AE8CDE727A}" type="pres">
      <dgm:prSet presAssocID="{489DE19B-1B15-4163-B4CF-BC11233135D7}" presName="gear1dstNode" presStyleLbl="node1" presStyleIdx="0" presStyleCnt="3"/>
      <dgm:spPr/>
    </dgm:pt>
    <dgm:pt modelId="{6BFDCA3C-BC56-4E06-926F-7D39F4D737D6}" type="pres">
      <dgm:prSet presAssocID="{759E22E0-453C-4E04-9D3C-05C6AC8E70F4}" presName="gear2" presStyleLbl="node1" presStyleIdx="1" presStyleCnt="3">
        <dgm:presLayoutVars>
          <dgm:chMax val="1"/>
          <dgm:bulletEnabled val="1"/>
        </dgm:presLayoutVars>
      </dgm:prSet>
      <dgm:spPr/>
    </dgm:pt>
    <dgm:pt modelId="{35E117F0-359D-4432-86CF-085E6F7B3BC1}" type="pres">
      <dgm:prSet presAssocID="{759E22E0-453C-4E04-9D3C-05C6AC8E70F4}" presName="gear2srcNode" presStyleLbl="node1" presStyleIdx="1" presStyleCnt="3"/>
      <dgm:spPr/>
    </dgm:pt>
    <dgm:pt modelId="{A172F568-9BB8-44FB-8AE7-E8EB1798A33B}" type="pres">
      <dgm:prSet presAssocID="{759E22E0-453C-4E04-9D3C-05C6AC8E70F4}" presName="gear2dstNode" presStyleLbl="node1" presStyleIdx="1" presStyleCnt="3"/>
      <dgm:spPr/>
    </dgm:pt>
    <dgm:pt modelId="{9CD13E73-B073-49A3-9A60-29E85AC67A83}" type="pres">
      <dgm:prSet presAssocID="{8BEBA896-74D0-420E-A026-F4DD586D0A96}" presName="gear3" presStyleLbl="node1" presStyleIdx="2" presStyleCnt="3"/>
      <dgm:spPr/>
    </dgm:pt>
    <dgm:pt modelId="{55C562E0-4A6E-4D3C-8A4F-824332179991}" type="pres">
      <dgm:prSet presAssocID="{8BEBA896-74D0-420E-A026-F4DD586D0A96}" presName="gear3tx" presStyleLbl="node1" presStyleIdx="2" presStyleCnt="3">
        <dgm:presLayoutVars>
          <dgm:chMax val="1"/>
          <dgm:bulletEnabled val="1"/>
        </dgm:presLayoutVars>
      </dgm:prSet>
      <dgm:spPr/>
    </dgm:pt>
    <dgm:pt modelId="{22A1428B-C13D-47FF-8857-4968563239AA}" type="pres">
      <dgm:prSet presAssocID="{8BEBA896-74D0-420E-A026-F4DD586D0A96}" presName="gear3srcNode" presStyleLbl="node1" presStyleIdx="2" presStyleCnt="3"/>
      <dgm:spPr/>
    </dgm:pt>
    <dgm:pt modelId="{006CFE5F-88A1-4BD8-A190-DBCCC0237109}" type="pres">
      <dgm:prSet presAssocID="{8BEBA896-74D0-420E-A026-F4DD586D0A96}" presName="gear3dstNode" presStyleLbl="node1" presStyleIdx="2" presStyleCnt="3"/>
      <dgm:spPr/>
    </dgm:pt>
    <dgm:pt modelId="{B59F5C7E-FFBA-458C-9D1F-620A21EA3E2E}" type="pres">
      <dgm:prSet presAssocID="{346A2996-A973-4AA0-86EB-35011D6F1208}" presName="connector1" presStyleLbl="sibTrans2D1" presStyleIdx="0" presStyleCnt="3"/>
      <dgm:spPr/>
    </dgm:pt>
    <dgm:pt modelId="{A8F2358E-09C9-4E43-892A-2F3B1C14546F}" type="pres">
      <dgm:prSet presAssocID="{A8E245A5-E197-48CB-A714-13020267C68D}" presName="connector2" presStyleLbl="sibTrans2D1" presStyleIdx="1" presStyleCnt="3"/>
      <dgm:spPr/>
    </dgm:pt>
    <dgm:pt modelId="{3A7134FE-714D-411B-BD61-5003ADC99F2C}" type="pres">
      <dgm:prSet presAssocID="{A980E77F-9FD7-4E82-ADA6-DAB8B55A4F33}" presName="connector3" presStyleLbl="sibTrans2D1" presStyleIdx="2" presStyleCnt="3"/>
      <dgm:spPr/>
    </dgm:pt>
  </dgm:ptLst>
  <dgm:cxnLst>
    <dgm:cxn modelId="{5E74D305-1C31-460B-9DAF-4699626914AC}" type="presOf" srcId="{489DE19B-1B15-4163-B4CF-BC11233135D7}" destId="{99187215-C830-4B86-9488-A24E6E9DA5AB}" srcOrd="1" destOrd="0" presId="urn:microsoft.com/office/officeart/2005/8/layout/gear1"/>
    <dgm:cxn modelId="{AF3E5013-F827-43F0-BACD-CA6EAD8108FB}" type="presOf" srcId="{346A2996-A973-4AA0-86EB-35011D6F1208}" destId="{B59F5C7E-FFBA-458C-9D1F-620A21EA3E2E}" srcOrd="0" destOrd="0" presId="urn:microsoft.com/office/officeart/2005/8/layout/gear1"/>
    <dgm:cxn modelId="{22777B22-9805-42F5-BDED-9C446F3342E8}" type="presOf" srcId="{3E4F87F3-B7E9-46B0-8AF5-0A00D08C2F9A}" destId="{CB933D01-85DF-4ACA-8F56-EF7200CABBBE}" srcOrd="0" destOrd="0" presId="urn:microsoft.com/office/officeart/2005/8/layout/gear1"/>
    <dgm:cxn modelId="{57A8432E-5A01-4843-B8AF-E8031827524A}" type="presOf" srcId="{489DE19B-1B15-4163-B4CF-BC11233135D7}" destId="{562ECC08-8706-4619-A5CA-CE66868C8189}" srcOrd="0" destOrd="0" presId="urn:microsoft.com/office/officeart/2005/8/layout/gear1"/>
    <dgm:cxn modelId="{92EEA137-41E2-4D43-AAB3-F627103B75A4}" type="presOf" srcId="{759E22E0-453C-4E04-9D3C-05C6AC8E70F4}" destId="{6BFDCA3C-BC56-4E06-926F-7D39F4D737D6}" srcOrd="0" destOrd="0" presId="urn:microsoft.com/office/officeart/2005/8/layout/gear1"/>
    <dgm:cxn modelId="{B2938B5F-914C-4C91-81A6-71E8E271A82D}" type="presOf" srcId="{759E22E0-453C-4E04-9D3C-05C6AC8E70F4}" destId="{A172F568-9BB8-44FB-8AE7-E8EB1798A33B}" srcOrd="2" destOrd="0" presId="urn:microsoft.com/office/officeart/2005/8/layout/gear1"/>
    <dgm:cxn modelId="{9F2F7769-CD69-416E-B967-E6E75E9EF750}" srcId="{3E4F87F3-B7E9-46B0-8AF5-0A00D08C2F9A}" destId="{759E22E0-453C-4E04-9D3C-05C6AC8E70F4}" srcOrd="1" destOrd="0" parTransId="{F883BDDD-D00E-4B84-814C-BBA6E4DF81A4}" sibTransId="{A8E245A5-E197-48CB-A714-13020267C68D}"/>
    <dgm:cxn modelId="{38CCAE8A-9DDB-4E6F-AE42-F86A34280416}" srcId="{3E4F87F3-B7E9-46B0-8AF5-0A00D08C2F9A}" destId="{8BEBA896-74D0-420E-A026-F4DD586D0A96}" srcOrd="2" destOrd="0" parTransId="{BE4C40A1-E21E-44BC-9882-CB4268F2E93D}" sibTransId="{A980E77F-9FD7-4E82-ADA6-DAB8B55A4F33}"/>
    <dgm:cxn modelId="{7564C68C-87DD-43C5-A6E8-A4EFF1B72C44}" type="presOf" srcId="{489DE19B-1B15-4163-B4CF-BC11233135D7}" destId="{ECCCAB0C-C798-4576-9792-35AE8CDE727A}" srcOrd="2" destOrd="0" presId="urn:microsoft.com/office/officeart/2005/8/layout/gear1"/>
    <dgm:cxn modelId="{E5E4ACA4-7901-48EE-9D62-59576E39F1E9}" type="presOf" srcId="{8BEBA896-74D0-420E-A026-F4DD586D0A96}" destId="{22A1428B-C13D-47FF-8857-4968563239AA}" srcOrd="2" destOrd="0" presId="urn:microsoft.com/office/officeart/2005/8/layout/gear1"/>
    <dgm:cxn modelId="{7514DFB9-93D5-4EE8-AE80-00E6EAD92125}" type="presOf" srcId="{8BEBA896-74D0-420E-A026-F4DD586D0A96}" destId="{9CD13E73-B073-49A3-9A60-29E85AC67A83}" srcOrd="0" destOrd="0" presId="urn:microsoft.com/office/officeart/2005/8/layout/gear1"/>
    <dgm:cxn modelId="{CFE1FDBC-F0F7-4E87-9D74-363B4D6F6F4C}" srcId="{3E4F87F3-B7E9-46B0-8AF5-0A00D08C2F9A}" destId="{489DE19B-1B15-4163-B4CF-BC11233135D7}" srcOrd="0" destOrd="0" parTransId="{29CF6D7C-8F44-416D-94A6-390646FC5EDB}" sibTransId="{346A2996-A973-4AA0-86EB-35011D6F1208}"/>
    <dgm:cxn modelId="{4B758BC3-7CFE-4F9D-88A9-716CD0D8BC0C}" type="presOf" srcId="{8BEBA896-74D0-420E-A026-F4DD586D0A96}" destId="{55C562E0-4A6E-4D3C-8A4F-824332179991}" srcOrd="1" destOrd="0" presId="urn:microsoft.com/office/officeart/2005/8/layout/gear1"/>
    <dgm:cxn modelId="{3CF095D0-2EED-41C0-B7CA-673296B110DD}" type="presOf" srcId="{8BEBA896-74D0-420E-A026-F4DD586D0A96}" destId="{006CFE5F-88A1-4BD8-A190-DBCCC0237109}" srcOrd="3" destOrd="0" presId="urn:microsoft.com/office/officeart/2005/8/layout/gear1"/>
    <dgm:cxn modelId="{6ED922D3-11B2-4267-959C-B8A7DA16C25E}" type="presOf" srcId="{A980E77F-9FD7-4E82-ADA6-DAB8B55A4F33}" destId="{3A7134FE-714D-411B-BD61-5003ADC99F2C}" srcOrd="0" destOrd="0" presId="urn:microsoft.com/office/officeart/2005/8/layout/gear1"/>
    <dgm:cxn modelId="{A778A5D9-DED2-40C1-9118-65917D0C0E80}" type="presOf" srcId="{A8E245A5-E197-48CB-A714-13020267C68D}" destId="{A8F2358E-09C9-4E43-892A-2F3B1C14546F}" srcOrd="0" destOrd="0" presId="urn:microsoft.com/office/officeart/2005/8/layout/gear1"/>
    <dgm:cxn modelId="{F6A865F9-D738-4879-8736-87A3DCB4DD67}" type="presOf" srcId="{759E22E0-453C-4E04-9D3C-05C6AC8E70F4}" destId="{35E117F0-359D-4432-86CF-085E6F7B3BC1}" srcOrd="1" destOrd="0" presId="urn:microsoft.com/office/officeart/2005/8/layout/gear1"/>
    <dgm:cxn modelId="{6D2FB398-B703-4835-8843-CE9339B8E045}" type="presParOf" srcId="{CB933D01-85DF-4ACA-8F56-EF7200CABBBE}" destId="{562ECC08-8706-4619-A5CA-CE66868C8189}" srcOrd="0" destOrd="0" presId="urn:microsoft.com/office/officeart/2005/8/layout/gear1"/>
    <dgm:cxn modelId="{1372CC3A-27FC-4EAB-B400-4DB2A7403735}" type="presParOf" srcId="{CB933D01-85DF-4ACA-8F56-EF7200CABBBE}" destId="{99187215-C830-4B86-9488-A24E6E9DA5AB}" srcOrd="1" destOrd="0" presId="urn:microsoft.com/office/officeart/2005/8/layout/gear1"/>
    <dgm:cxn modelId="{B982E72A-499B-4472-975C-2A46EAC29C1A}" type="presParOf" srcId="{CB933D01-85DF-4ACA-8F56-EF7200CABBBE}" destId="{ECCCAB0C-C798-4576-9792-35AE8CDE727A}" srcOrd="2" destOrd="0" presId="urn:microsoft.com/office/officeart/2005/8/layout/gear1"/>
    <dgm:cxn modelId="{F7F74B6A-781E-4F21-B3DF-9C871DF6F365}" type="presParOf" srcId="{CB933D01-85DF-4ACA-8F56-EF7200CABBBE}" destId="{6BFDCA3C-BC56-4E06-926F-7D39F4D737D6}" srcOrd="3" destOrd="0" presId="urn:microsoft.com/office/officeart/2005/8/layout/gear1"/>
    <dgm:cxn modelId="{854B9624-A0CA-4C05-A121-CA07D22D1E63}" type="presParOf" srcId="{CB933D01-85DF-4ACA-8F56-EF7200CABBBE}" destId="{35E117F0-359D-4432-86CF-085E6F7B3BC1}" srcOrd="4" destOrd="0" presId="urn:microsoft.com/office/officeart/2005/8/layout/gear1"/>
    <dgm:cxn modelId="{154B2EB8-954B-481B-9185-872B1A01C441}" type="presParOf" srcId="{CB933D01-85DF-4ACA-8F56-EF7200CABBBE}" destId="{A172F568-9BB8-44FB-8AE7-E8EB1798A33B}" srcOrd="5" destOrd="0" presId="urn:microsoft.com/office/officeart/2005/8/layout/gear1"/>
    <dgm:cxn modelId="{DF82D957-9FCE-4F8A-A654-AA44D5939D59}" type="presParOf" srcId="{CB933D01-85DF-4ACA-8F56-EF7200CABBBE}" destId="{9CD13E73-B073-49A3-9A60-29E85AC67A83}" srcOrd="6" destOrd="0" presId="urn:microsoft.com/office/officeart/2005/8/layout/gear1"/>
    <dgm:cxn modelId="{C7B2C774-F085-4216-87F9-83FBFDD72B83}" type="presParOf" srcId="{CB933D01-85DF-4ACA-8F56-EF7200CABBBE}" destId="{55C562E0-4A6E-4D3C-8A4F-824332179991}" srcOrd="7" destOrd="0" presId="urn:microsoft.com/office/officeart/2005/8/layout/gear1"/>
    <dgm:cxn modelId="{F2665F9D-9730-4763-A68C-CD2F6DB33C96}" type="presParOf" srcId="{CB933D01-85DF-4ACA-8F56-EF7200CABBBE}" destId="{22A1428B-C13D-47FF-8857-4968563239AA}" srcOrd="8" destOrd="0" presId="urn:microsoft.com/office/officeart/2005/8/layout/gear1"/>
    <dgm:cxn modelId="{8FF3F543-EA52-4F98-994E-AA3105148A45}" type="presParOf" srcId="{CB933D01-85DF-4ACA-8F56-EF7200CABBBE}" destId="{006CFE5F-88A1-4BD8-A190-DBCCC0237109}" srcOrd="9" destOrd="0" presId="urn:microsoft.com/office/officeart/2005/8/layout/gear1"/>
    <dgm:cxn modelId="{2AD71AE4-BA2C-4127-82E8-6BD9509043B4}" type="presParOf" srcId="{CB933D01-85DF-4ACA-8F56-EF7200CABBBE}" destId="{B59F5C7E-FFBA-458C-9D1F-620A21EA3E2E}" srcOrd="10" destOrd="0" presId="urn:microsoft.com/office/officeart/2005/8/layout/gear1"/>
    <dgm:cxn modelId="{6ED2440F-596B-47AA-9A03-15A3AEF2752C}" type="presParOf" srcId="{CB933D01-85DF-4ACA-8F56-EF7200CABBBE}" destId="{A8F2358E-09C9-4E43-892A-2F3B1C14546F}" srcOrd="11" destOrd="0" presId="urn:microsoft.com/office/officeart/2005/8/layout/gear1"/>
    <dgm:cxn modelId="{5685DA94-2FB8-41FE-B76A-99FC610241E3}" type="presParOf" srcId="{CB933D01-85DF-4ACA-8F56-EF7200CABBBE}" destId="{3A7134FE-714D-411B-BD61-5003ADC99F2C}" srcOrd="12" destOrd="0" presId="urn:microsoft.com/office/officeart/2005/8/layout/gear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E4F87F3-B7E9-46B0-8AF5-0A00D08C2F9A}" type="doc">
      <dgm:prSet loTypeId="urn:microsoft.com/office/officeart/2005/8/layout/gear1" loCatId="relationship" qsTypeId="urn:microsoft.com/office/officeart/2005/8/quickstyle/simple1" qsCatId="simple" csTypeId="urn:microsoft.com/office/officeart/2005/8/colors/accent0_3" csCatId="mainScheme" phldr="1"/>
      <dgm:spPr/>
    </dgm:pt>
    <dgm:pt modelId="{489DE19B-1B15-4163-B4CF-BC11233135D7}">
      <dgm:prSet phldrT="[Text]">
        <dgm:style>
          <a:lnRef idx="1">
            <a:schemeClr val="dk1"/>
          </a:lnRef>
          <a:fillRef idx="2">
            <a:schemeClr val="dk1"/>
          </a:fillRef>
          <a:effectRef idx="1">
            <a:schemeClr val="dk1"/>
          </a:effectRef>
          <a:fontRef idx="minor">
            <a:schemeClr val="dk1"/>
          </a:fontRef>
        </dgm:style>
      </dgm:prSet>
      <dgm:spPr>
        <a:solidFill>
          <a:schemeClr val="accent2"/>
        </a:solidFill>
      </dgm:spPr>
      <dgm:t>
        <a:bodyPr/>
        <a:lstStyle/>
        <a:p>
          <a:r>
            <a:rPr lang="en-US" dirty="0"/>
            <a:t> </a:t>
          </a:r>
        </a:p>
      </dgm:t>
    </dgm:pt>
    <dgm:pt modelId="{29CF6D7C-8F44-416D-94A6-390646FC5EDB}" type="parTrans" cxnId="{CFE1FDBC-F0F7-4E87-9D74-363B4D6F6F4C}">
      <dgm:prSet/>
      <dgm:spPr/>
      <dgm:t>
        <a:bodyPr/>
        <a:lstStyle/>
        <a:p>
          <a:endParaRPr lang="en-US"/>
        </a:p>
      </dgm:t>
    </dgm:pt>
    <dgm:pt modelId="{346A2996-A973-4AA0-86EB-35011D6F1208}" type="sibTrans" cxnId="{CFE1FDBC-F0F7-4E87-9D74-363B4D6F6F4C}">
      <dgm:prSet>
        <dgm:style>
          <a:lnRef idx="1">
            <a:schemeClr val="dk1"/>
          </a:lnRef>
          <a:fillRef idx="2">
            <a:schemeClr val="dk1"/>
          </a:fillRef>
          <a:effectRef idx="1">
            <a:schemeClr val="dk1"/>
          </a:effectRef>
          <a:fontRef idx="minor">
            <a:schemeClr val="dk1"/>
          </a:fontRef>
        </dgm:style>
      </dgm:prSet>
      <dgm:spPr>
        <a:solidFill>
          <a:schemeClr val="accent2">
            <a:lumMod val="60000"/>
            <a:lumOff val="40000"/>
          </a:schemeClr>
        </a:solidFill>
      </dgm:spPr>
      <dgm:t>
        <a:bodyPr/>
        <a:lstStyle/>
        <a:p>
          <a:endParaRPr lang="en-US"/>
        </a:p>
      </dgm:t>
    </dgm:pt>
    <dgm:pt modelId="{759E22E0-453C-4E04-9D3C-05C6AC8E70F4}">
      <dgm:prSet phldrT="[Text]">
        <dgm:style>
          <a:lnRef idx="1">
            <a:schemeClr val="dk1"/>
          </a:lnRef>
          <a:fillRef idx="2">
            <a:schemeClr val="dk1"/>
          </a:fillRef>
          <a:effectRef idx="1">
            <a:schemeClr val="dk1"/>
          </a:effectRef>
          <a:fontRef idx="minor">
            <a:schemeClr val="dk1"/>
          </a:fontRef>
        </dgm:style>
      </dgm:prSet>
      <dgm:spPr>
        <a:solidFill>
          <a:schemeClr val="accent2"/>
        </a:solidFill>
      </dgm:spPr>
      <dgm:t>
        <a:bodyPr/>
        <a:lstStyle/>
        <a:p>
          <a:r>
            <a:rPr lang="en-US" dirty="0"/>
            <a:t> </a:t>
          </a:r>
        </a:p>
      </dgm:t>
    </dgm:pt>
    <dgm:pt modelId="{F883BDDD-D00E-4B84-814C-BBA6E4DF81A4}" type="parTrans" cxnId="{9F2F7769-CD69-416E-B967-E6E75E9EF750}">
      <dgm:prSet/>
      <dgm:spPr/>
      <dgm:t>
        <a:bodyPr/>
        <a:lstStyle/>
        <a:p>
          <a:endParaRPr lang="en-US"/>
        </a:p>
      </dgm:t>
    </dgm:pt>
    <dgm:pt modelId="{A8E245A5-E197-48CB-A714-13020267C68D}" type="sibTrans" cxnId="{9F2F7769-CD69-416E-B967-E6E75E9EF750}">
      <dgm:prSet>
        <dgm:style>
          <a:lnRef idx="1">
            <a:schemeClr val="dk1"/>
          </a:lnRef>
          <a:fillRef idx="2">
            <a:schemeClr val="dk1"/>
          </a:fillRef>
          <a:effectRef idx="1">
            <a:schemeClr val="dk1"/>
          </a:effectRef>
          <a:fontRef idx="minor">
            <a:schemeClr val="dk1"/>
          </a:fontRef>
        </dgm:style>
      </dgm:prSet>
      <dgm:spPr>
        <a:solidFill>
          <a:schemeClr val="accent2">
            <a:lumMod val="60000"/>
            <a:lumOff val="40000"/>
          </a:schemeClr>
        </a:solidFill>
      </dgm:spPr>
      <dgm:t>
        <a:bodyPr/>
        <a:lstStyle/>
        <a:p>
          <a:endParaRPr lang="en-US"/>
        </a:p>
      </dgm:t>
    </dgm:pt>
    <dgm:pt modelId="{8BEBA896-74D0-420E-A026-F4DD586D0A96}">
      <dgm:prSet phldrT="[Text]">
        <dgm:style>
          <a:lnRef idx="1">
            <a:schemeClr val="dk1"/>
          </a:lnRef>
          <a:fillRef idx="2">
            <a:schemeClr val="dk1"/>
          </a:fillRef>
          <a:effectRef idx="1">
            <a:schemeClr val="dk1"/>
          </a:effectRef>
          <a:fontRef idx="minor">
            <a:schemeClr val="dk1"/>
          </a:fontRef>
        </dgm:style>
      </dgm:prSet>
      <dgm:spPr>
        <a:solidFill>
          <a:schemeClr val="accent2"/>
        </a:solidFill>
      </dgm:spPr>
      <dgm:t>
        <a:bodyPr/>
        <a:lstStyle/>
        <a:p>
          <a:r>
            <a:rPr lang="en-US" dirty="0"/>
            <a:t> </a:t>
          </a:r>
        </a:p>
      </dgm:t>
    </dgm:pt>
    <dgm:pt modelId="{BE4C40A1-E21E-44BC-9882-CB4268F2E93D}" type="parTrans" cxnId="{38CCAE8A-9DDB-4E6F-AE42-F86A34280416}">
      <dgm:prSet/>
      <dgm:spPr/>
      <dgm:t>
        <a:bodyPr/>
        <a:lstStyle/>
        <a:p>
          <a:endParaRPr lang="en-US"/>
        </a:p>
      </dgm:t>
    </dgm:pt>
    <dgm:pt modelId="{A980E77F-9FD7-4E82-ADA6-DAB8B55A4F33}" type="sibTrans" cxnId="{38CCAE8A-9DDB-4E6F-AE42-F86A34280416}">
      <dgm:prSet>
        <dgm:style>
          <a:lnRef idx="1">
            <a:schemeClr val="dk1"/>
          </a:lnRef>
          <a:fillRef idx="2">
            <a:schemeClr val="dk1"/>
          </a:fillRef>
          <a:effectRef idx="1">
            <a:schemeClr val="dk1"/>
          </a:effectRef>
          <a:fontRef idx="minor">
            <a:schemeClr val="dk1"/>
          </a:fontRef>
        </dgm:style>
      </dgm:prSet>
      <dgm:spPr>
        <a:solidFill>
          <a:schemeClr val="accent2">
            <a:lumMod val="60000"/>
            <a:lumOff val="40000"/>
          </a:schemeClr>
        </a:solidFill>
      </dgm:spPr>
      <dgm:t>
        <a:bodyPr/>
        <a:lstStyle/>
        <a:p>
          <a:endParaRPr lang="en-US"/>
        </a:p>
      </dgm:t>
    </dgm:pt>
    <dgm:pt modelId="{CB933D01-85DF-4ACA-8F56-EF7200CABBBE}" type="pres">
      <dgm:prSet presAssocID="{3E4F87F3-B7E9-46B0-8AF5-0A00D08C2F9A}" presName="composite" presStyleCnt="0">
        <dgm:presLayoutVars>
          <dgm:chMax val="3"/>
          <dgm:animLvl val="lvl"/>
          <dgm:resizeHandles val="exact"/>
        </dgm:presLayoutVars>
      </dgm:prSet>
      <dgm:spPr/>
    </dgm:pt>
    <dgm:pt modelId="{562ECC08-8706-4619-A5CA-CE66868C8189}" type="pres">
      <dgm:prSet presAssocID="{489DE19B-1B15-4163-B4CF-BC11233135D7}" presName="gear1" presStyleLbl="node1" presStyleIdx="0" presStyleCnt="3">
        <dgm:presLayoutVars>
          <dgm:chMax val="1"/>
          <dgm:bulletEnabled val="1"/>
        </dgm:presLayoutVars>
      </dgm:prSet>
      <dgm:spPr/>
    </dgm:pt>
    <dgm:pt modelId="{99187215-C830-4B86-9488-A24E6E9DA5AB}" type="pres">
      <dgm:prSet presAssocID="{489DE19B-1B15-4163-B4CF-BC11233135D7}" presName="gear1srcNode" presStyleLbl="node1" presStyleIdx="0" presStyleCnt="3"/>
      <dgm:spPr/>
    </dgm:pt>
    <dgm:pt modelId="{ECCCAB0C-C798-4576-9792-35AE8CDE727A}" type="pres">
      <dgm:prSet presAssocID="{489DE19B-1B15-4163-B4CF-BC11233135D7}" presName="gear1dstNode" presStyleLbl="node1" presStyleIdx="0" presStyleCnt="3"/>
      <dgm:spPr/>
    </dgm:pt>
    <dgm:pt modelId="{6BFDCA3C-BC56-4E06-926F-7D39F4D737D6}" type="pres">
      <dgm:prSet presAssocID="{759E22E0-453C-4E04-9D3C-05C6AC8E70F4}" presName="gear2" presStyleLbl="node1" presStyleIdx="1" presStyleCnt="3">
        <dgm:presLayoutVars>
          <dgm:chMax val="1"/>
          <dgm:bulletEnabled val="1"/>
        </dgm:presLayoutVars>
      </dgm:prSet>
      <dgm:spPr/>
    </dgm:pt>
    <dgm:pt modelId="{35E117F0-359D-4432-86CF-085E6F7B3BC1}" type="pres">
      <dgm:prSet presAssocID="{759E22E0-453C-4E04-9D3C-05C6AC8E70F4}" presName="gear2srcNode" presStyleLbl="node1" presStyleIdx="1" presStyleCnt="3"/>
      <dgm:spPr/>
    </dgm:pt>
    <dgm:pt modelId="{A172F568-9BB8-44FB-8AE7-E8EB1798A33B}" type="pres">
      <dgm:prSet presAssocID="{759E22E0-453C-4E04-9D3C-05C6AC8E70F4}" presName="gear2dstNode" presStyleLbl="node1" presStyleIdx="1" presStyleCnt="3"/>
      <dgm:spPr/>
    </dgm:pt>
    <dgm:pt modelId="{9CD13E73-B073-49A3-9A60-29E85AC67A83}" type="pres">
      <dgm:prSet presAssocID="{8BEBA896-74D0-420E-A026-F4DD586D0A96}" presName="gear3" presStyleLbl="node1" presStyleIdx="2" presStyleCnt="3"/>
      <dgm:spPr/>
    </dgm:pt>
    <dgm:pt modelId="{55C562E0-4A6E-4D3C-8A4F-824332179991}" type="pres">
      <dgm:prSet presAssocID="{8BEBA896-74D0-420E-A026-F4DD586D0A96}" presName="gear3tx" presStyleLbl="node1" presStyleIdx="2" presStyleCnt="3">
        <dgm:presLayoutVars>
          <dgm:chMax val="1"/>
          <dgm:bulletEnabled val="1"/>
        </dgm:presLayoutVars>
      </dgm:prSet>
      <dgm:spPr/>
    </dgm:pt>
    <dgm:pt modelId="{22A1428B-C13D-47FF-8857-4968563239AA}" type="pres">
      <dgm:prSet presAssocID="{8BEBA896-74D0-420E-A026-F4DD586D0A96}" presName="gear3srcNode" presStyleLbl="node1" presStyleIdx="2" presStyleCnt="3"/>
      <dgm:spPr/>
    </dgm:pt>
    <dgm:pt modelId="{006CFE5F-88A1-4BD8-A190-DBCCC0237109}" type="pres">
      <dgm:prSet presAssocID="{8BEBA896-74D0-420E-A026-F4DD586D0A96}" presName="gear3dstNode" presStyleLbl="node1" presStyleIdx="2" presStyleCnt="3"/>
      <dgm:spPr/>
    </dgm:pt>
    <dgm:pt modelId="{B59F5C7E-FFBA-458C-9D1F-620A21EA3E2E}" type="pres">
      <dgm:prSet presAssocID="{346A2996-A973-4AA0-86EB-35011D6F1208}" presName="connector1" presStyleLbl="sibTrans2D1" presStyleIdx="0" presStyleCnt="3"/>
      <dgm:spPr/>
    </dgm:pt>
    <dgm:pt modelId="{A8F2358E-09C9-4E43-892A-2F3B1C14546F}" type="pres">
      <dgm:prSet presAssocID="{A8E245A5-E197-48CB-A714-13020267C68D}" presName="connector2" presStyleLbl="sibTrans2D1" presStyleIdx="1" presStyleCnt="3"/>
      <dgm:spPr/>
    </dgm:pt>
    <dgm:pt modelId="{3A7134FE-714D-411B-BD61-5003ADC99F2C}" type="pres">
      <dgm:prSet presAssocID="{A980E77F-9FD7-4E82-ADA6-DAB8B55A4F33}" presName="connector3" presStyleLbl="sibTrans2D1" presStyleIdx="2" presStyleCnt="3"/>
      <dgm:spPr/>
    </dgm:pt>
  </dgm:ptLst>
  <dgm:cxnLst>
    <dgm:cxn modelId="{CC1A750F-B688-4B3A-8147-E6FCA62EDB33}" type="presOf" srcId="{A8E245A5-E197-48CB-A714-13020267C68D}" destId="{A8F2358E-09C9-4E43-892A-2F3B1C14546F}" srcOrd="0" destOrd="0" presId="urn:microsoft.com/office/officeart/2005/8/layout/gear1"/>
    <dgm:cxn modelId="{912F1566-D847-4096-A2B0-FC0F94988BB7}" type="presOf" srcId="{3E4F87F3-B7E9-46B0-8AF5-0A00D08C2F9A}" destId="{CB933D01-85DF-4ACA-8F56-EF7200CABBBE}" srcOrd="0" destOrd="0" presId="urn:microsoft.com/office/officeart/2005/8/layout/gear1"/>
    <dgm:cxn modelId="{9F2F7769-CD69-416E-B967-E6E75E9EF750}" srcId="{3E4F87F3-B7E9-46B0-8AF5-0A00D08C2F9A}" destId="{759E22E0-453C-4E04-9D3C-05C6AC8E70F4}" srcOrd="1" destOrd="0" parTransId="{F883BDDD-D00E-4B84-814C-BBA6E4DF81A4}" sibTransId="{A8E245A5-E197-48CB-A714-13020267C68D}"/>
    <dgm:cxn modelId="{9F12057B-92F9-4275-B51B-07F6F218B009}" type="presOf" srcId="{759E22E0-453C-4E04-9D3C-05C6AC8E70F4}" destId="{35E117F0-359D-4432-86CF-085E6F7B3BC1}" srcOrd="1" destOrd="0" presId="urn:microsoft.com/office/officeart/2005/8/layout/gear1"/>
    <dgm:cxn modelId="{277EA989-BD70-4190-8211-2FCD1022C663}" type="presOf" srcId="{A980E77F-9FD7-4E82-ADA6-DAB8B55A4F33}" destId="{3A7134FE-714D-411B-BD61-5003ADC99F2C}" srcOrd="0" destOrd="0" presId="urn:microsoft.com/office/officeart/2005/8/layout/gear1"/>
    <dgm:cxn modelId="{38CCAE8A-9DDB-4E6F-AE42-F86A34280416}" srcId="{3E4F87F3-B7E9-46B0-8AF5-0A00D08C2F9A}" destId="{8BEBA896-74D0-420E-A026-F4DD586D0A96}" srcOrd="2" destOrd="0" parTransId="{BE4C40A1-E21E-44BC-9882-CB4268F2E93D}" sibTransId="{A980E77F-9FD7-4E82-ADA6-DAB8B55A4F33}"/>
    <dgm:cxn modelId="{9D09AF90-6835-4E8F-A561-04644181CA74}" type="presOf" srcId="{759E22E0-453C-4E04-9D3C-05C6AC8E70F4}" destId="{A172F568-9BB8-44FB-8AE7-E8EB1798A33B}" srcOrd="2" destOrd="0" presId="urn:microsoft.com/office/officeart/2005/8/layout/gear1"/>
    <dgm:cxn modelId="{72B64D9E-D5A6-4D4C-90F7-D1D7E7B69630}" type="presOf" srcId="{489DE19B-1B15-4163-B4CF-BC11233135D7}" destId="{99187215-C830-4B86-9488-A24E6E9DA5AB}" srcOrd="1" destOrd="0" presId="urn:microsoft.com/office/officeart/2005/8/layout/gear1"/>
    <dgm:cxn modelId="{2C32EDBC-7D43-492B-B9A1-025E75F15127}" type="presOf" srcId="{489DE19B-1B15-4163-B4CF-BC11233135D7}" destId="{562ECC08-8706-4619-A5CA-CE66868C8189}" srcOrd="0" destOrd="0" presId="urn:microsoft.com/office/officeart/2005/8/layout/gear1"/>
    <dgm:cxn modelId="{CFE1FDBC-F0F7-4E87-9D74-363B4D6F6F4C}" srcId="{3E4F87F3-B7E9-46B0-8AF5-0A00D08C2F9A}" destId="{489DE19B-1B15-4163-B4CF-BC11233135D7}" srcOrd="0" destOrd="0" parTransId="{29CF6D7C-8F44-416D-94A6-390646FC5EDB}" sibTransId="{346A2996-A973-4AA0-86EB-35011D6F1208}"/>
    <dgm:cxn modelId="{8DAAF3BE-0A0D-43F9-9522-DB0878A90CC7}" type="presOf" srcId="{8BEBA896-74D0-420E-A026-F4DD586D0A96}" destId="{006CFE5F-88A1-4BD8-A190-DBCCC0237109}" srcOrd="3" destOrd="0" presId="urn:microsoft.com/office/officeart/2005/8/layout/gear1"/>
    <dgm:cxn modelId="{4421F8C7-7D97-4730-82B4-87645644B023}" type="presOf" srcId="{489DE19B-1B15-4163-B4CF-BC11233135D7}" destId="{ECCCAB0C-C798-4576-9792-35AE8CDE727A}" srcOrd="2" destOrd="0" presId="urn:microsoft.com/office/officeart/2005/8/layout/gear1"/>
    <dgm:cxn modelId="{FA79DDCA-D362-4C02-A894-BACA5DD02504}" type="presOf" srcId="{8BEBA896-74D0-420E-A026-F4DD586D0A96}" destId="{55C562E0-4A6E-4D3C-8A4F-824332179991}" srcOrd="1" destOrd="0" presId="urn:microsoft.com/office/officeart/2005/8/layout/gear1"/>
    <dgm:cxn modelId="{C43C56CC-9DE6-4D48-8A41-04D7C03F811A}" type="presOf" srcId="{759E22E0-453C-4E04-9D3C-05C6AC8E70F4}" destId="{6BFDCA3C-BC56-4E06-926F-7D39F4D737D6}" srcOrd="0" destOrd="0" presId="urn:microsoft.com/office/officeart/2005/8/layout/gear1"/>
    <dgm:cxn modelId="{F1C254D8-0383-438F-8F9E-0F864BF9AF43}" type="presOf" srcId="{8BEBA896-74D0-420E-A026-F4DD586D0A96}" destId="{9CD13E73-B073-49A3-9A60-29E85AC67A83}" srcOrd="0" destOrd="0" presId="urn:microsoft.com/office/officeart/2005/8/layout/gear1"/>
    <dgm:cxn modelId="{C5E20ADF-0464-4116-A657-F282CA10D91A}" type="presOf" srcId="{346A2996-A973-4AA0-86EB-35011D6F1208}" destId="{B59F5C7E-FFBA-458C-9D1F-620A21EA3E2E}" srcOrd="0" destOrd="0" presId="urn:microsoft.com/office/officeart/2005/8/layout/gear1"/>
    <dgm:cxn modelId="{4A376CFB-E34E-4ECC-8786-F1D9139B78B3}" type="presOf" srcId="{8BEBA896-74D0-420E-A026-F4DD586D0A96}" destId="{22A1428B-C13D-47FF-8857-4968563239AA}" srcOrd="2" destOrd="0" presId="urn:microsoft.com/office/officeart/2005/8/layout/gear1"/>
    <dgm:cxn modelId="{8C0A9554-0425-4E66-AFEE-48F0AB7F04E7}" type="presParOf" srcId="{CB933D01-85DF-4ACA-8F56-EF7200CABBBE}" destId="{562ECC08-8706-4619-A5CA-CE66868C8189}" srcOrd="0" destOrd="0" presId="urn:microsoft.com/office/officeart/2005/8/layout/gear1"/>
    <dgm:cxn modelId="{79E81555-928D-4832-AC97-671175543BF0}" type="presParOf" srcId="{CB933D01-85DF-4ACA-8F56-EF7200CABBBE}" destId="{99187215-C830-4B86-9488-A24E6E9DA5AB}" srcOrd="1" destOrd="0" presId="urn:microsoft.com/office/officeart/2005/8/layout/gear1"/>
    <dgm:cxn modelId="{37831FC7-310B-4A9B-A114-5FE6143B5127}" type="presParOf" srcId="{CB933D01-85DF-4ACA-8F56-EF7200CABBBE}" destId="{ECCCAB0C-C798-4576-9792-35AE8CDE727A}" srcOrd="2" destOrd="0" presId="urn:microsoft.com/office/officeart/2005/8/layout/gear1"/>
    <dgm:cxn modelId="{35499A22-4FE0-4B1A-BBE9-919398D2E558}" type="presParOf" srcId="{CB933D01-85DF-4ACA-8F56-EF7200CABBBE}" destId="{6BFDCA3C-BC56-4E06-926F-7D39F4D737D6}" srcOrd="3" destOrd="0" presId="urn:microsoft.com/office/officeart/2005/8/layout/gear1"/>
    <dgm:cxn modelId="{156A1DD0-9200-4D8E-8ABF-FC6EA78804D1}" type="presParOf" srcId="{CB933D01-85DF-4ACA-8F56-EF7200CABBBE}" destId="{35E117F0-359D-4432-86CF-085E6F7B3BC1}" srcOrd="4" destOrd="0" presId="urn:microsoft.com/office/officeart/2005/8/layout/gear1"/>
    <dgm:cxn modelId="{7BC21826-8043-44BC-ADF5-A589B1868F44}" type="presParOf" srcId="{CB933D01-85DF-4ACA-8F56-EF7200CABBBE}" destId="{A172F568-9BB8-44FB-8AE7-E8EB1798A33B}" srcOrd="5" destOrd="0" presId="urn:microsoft.com/office/officeart/2005/8/layout/gear1"/>
    <dgm:cxn modelId="{38E4A452-CE56-4295-A4F1-36D05644313D}" type="presParOf" srcId="{CB933D01-85DF-4ACA-8F56-EF7200CABBBE}" destId="{9CD13E73-B073-49A3-9A60-29E85AC67A83}" srcOrd="6" destOrd="0" presId="urn:microsoft.com/office/officeart/2005/8/layout/gear1"/>
    <dgm:cxn modelId="{A72AE5D7-A023-49EA-867A-364C22B72A8C}" type="presParOf" srcId="{CB933D01-85DF-4ACA-8F56-EF7200CABBBE}" destId="{55C562E0-4A6E-4D3C-8A4F-824332179991}" srcOrd="7" destOrd="0" presId="urn:microsoft.com/office/officeart/2005/8/layout/gear1"/>
    <dgm:cxn modelId="{FCBB58A5-F056-4B39-96F3-1864B1697B73}" type="presParOf" srcId="{CB933D01-85DF-4ACA-8F56-EF7200CABBBE}" destId="{22A1428B-C13D-47FF-8857-4968563239AA}" srcOrd="8" destOrd="0" presId="urn:microsoft.com/office/officeart/2005/8/layout/gear1"/>
    <dgm:cxn modelId="{644DCB37-B880-4C0E-8BFA-764437D78E6E}" type="presParOf" srcId="{CB933D01-85DF-4ACA-8F56-EF7200CABBBE}" destId="{006CFE5F-88A1-4BD8-A190-DBCCC0237109}" srcOrd="9" destOrd="0" presId="urn:microsoft.com/office/officeart/2005/8/layout/gear1"/>
    <dgm:cxn modelId="{DD57DD52-B091-40B6-B2A8-C77F0D1D10D3}" type="presParOf" srcId="{CB933D01-85DF-4ACA-8F56-EF7200CABBBE}" destId="{B59F5C7E-FFBA-458C-9D1F-620A21EA3E2E}" srcOrd="10" destOrd="0" presId="urn:microsoft.com/office/officeart/2005/8/layout/gear1"/>
    <dgm:cxn modelId="{519BB8D4-2783-4675-8827-E86BB5ABDF8C}" type="presParOf" srcId="{CB933D01-85DF-4ACA-8F56-EF7200CABBBE}" destId="{A8F2358E-09C9-4E43-892A-2F3B1C14546F}" srcOrd="11" destOrd="0" presId="urn:microsoft.com/office/officeart/2005/8/layout/gear1"/>
    <dgm:cxn modelId="{BBE00DB7-49BE-4ACE-A41D-D1ADB0740A39}" type="presParOf" srcId="{CB933D01-85DF-4ACA-8F56-EF7200CABBBE}" destId="{3A7134FE-714D-411B-BD61-5003ADC99F2C}"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E4F87F3-B7E9-46B0-8AF5-0A00D08C2F9A}" type="doc">
      <dgm:prSet loTypeId="urn:microsoft.com/office/officeart/2005/8/layout/gear1" loCatId="relationship" qsTypeId="urn:microsoft.com/office/officeart/2005/8/quickstyle/simple1" qsCatId="simple" csTypeId="urn:microsoft.com/office/officeart/2005/8/colors/accent0_3" csCatId="mainScheme" phldr="1"/>
      <dgm:spPr/>
    </dgm:pt>
    <dgm:pt modelId="{489DE19B-1B15-4163-B4CF-BC11233135D7}">
      <dgm:prSet phldrT="[Text]">
        <dgm:style>
          <a:lnRef idx="1">
            <a:schemeClr val="dk1"/>
          </a:lnRef>
          <a:fillRef idx="2">
            <a:schemeClr val="dk1"/>
          </a:fillRef>
          <a:effectRef idx="1">
            <a:schemeClr val="dk1"/>
          </a:effectRef>
          <a:fontRef idx="minor">
            <a:schemeClr val="dk1"/>
          </a:fontRef>
        </dgm:style>
      </dgm:prSet>
      <dgm:spPr>
        <a:solidFill>
          <a:schemeClr val="accent2">
            <a:lumMod val="60000"/>
            <a:lumOff val="40000"/>
          </a:schemeClr>
        </a:solidFill>
      </dgm:spPr>
      <dgm:t>
        <a:bodyPr/>
        <a:lstStyle/>
        <a:p>
          <a:r>
            <a:rPr lang="en-US" dirty="0"/>
            <a:t> </a:t>
          </a:r>
        </a:p>
      </dgm:t>
    </dgm:pt>
    <dgm:pt modelId="{29CF6D7C-8F44-416D-94A6-390646FC5EDB}" type="parTrans" cxnId="{CFE1FDBC-F0F7-4E87-9D74-363B4D6F6F4C}">
      <dgm:prSet/>
      <dgm:spPr/>
      <dgm:t>
        <a:bodyPr/>
        <a:lstStyle/>
        <a:p>
          <a:endParaRPr lang="en-US"/>
        </a:p>
      </dgm:t>
    </dgm:pt>
    <dgm:pt modelId="{346A2996-A973-4AA0-86EB-35011D6F1208}" type="sibTrans" cxnId="{CFE1FDBC-F0F7-4E87-9D74-363B4D6F6F4C}">
      <dgm:prSet>
        <dgm:style>
          <a:lnRef idx="1">
            <a:schemeClr val="dk1"/>
          </a:lnRef>
          <a:fillRef idx="2">
            <a:schemeClr val="dk1"/>
          </a:fillRef>
          <a:effectRef idx="1">
            <a:schemeClr val="dk1"/>
          </a:effectRef>
          <a:fontRef idx="minor">
            <a:schemeClr val="dk1"/>
          </a:fontRef>
        </dgm:style>
      </dgm:prSet>
      <dgm:spPr>
        <a:solidFill>
          <a:schemeClr val="accent2">
            <a:lumMod val="60000"/>
            <a:lumOff val="40000"/>
          </a:schemeClr>
        </a:solidFill>
      </dgm:spPr>
      <dgm:t>
        <a:bodyPr/>
        <a:lstStyle/>
        <a:p>
          <a:endParaRPr lang="en-US"/>
        </a:p>
      </dgm:t>
    </dgm:pt>
    <dgm:pt modelId="{759E22E0-453C-4E04-9D3C-05C6AC8E70F4}">
      <dgm:prSet phldrT="[Text]">
        <dgm:style>
          <a:lnRef idx="1">
            <a:schemeClr val="dk1"/>
          </a:lnRef>
          <a:fillRef idx="2">
            <a:schemeClr val="dk1"/>
          </a:fillRef>
          <a:effectRef idx="1">
            <a:schemeClr val="dk1"/>
          </a:effectRef>
          <a:fontRef idx="minor">
            <a:schemeClr val="dk1"/>
          </a:fontRef>
        </dgm:style>
      </dgm:prSet>
      <dgm:spPr>
        <a:solidFill>
          <a:schemeClr val="accent2">
            <a:lumMod val="60000"/>
            <a:lumOff val="40000"/>
          </a:schemeClr>
        </a:solidFill>
      </dgm:spPr>
      <dgm:t>
        <a:bodyPr/>
        <a:lstStyle/>
        <a:p>
          <a:r>
            <a:rPr lang="en-US" dirty="0"/>
            <a:t> </a:t>
          </a:r>
        </a:p>
      </dgm:t>
    </dgm:pt>
    <dgm:pt modelId="{F883BDDD-D00E-4B84-814C-BBA6E4DF81A4}" type="parTrans" cxnId="{9F2F7769-CD69-416E-B967-E6E75E9EF750}">
      <dgm:prSet/>
      <dgm:spPr/>
      <dgm:t>
        <a:bodyPr/>
        <a:lstStyle/>
        <a:p>
          <a:endParaRPr lang="en-US"/>
        </a:p>
      </dgm:t>
    </dgm:pt>
    <dgm:pt modelId="{A8E245A5-E197-48CB-A714-13020267C68D}" type="sibTrans" cxnId="{9F2F7769-CD69-416E-B967-E6E75E9EF750}">
      <dgm:prSet>
        <dgm:style>
          <a:lnRef idx="1">
            <a:schemeClr val="dk1"/>
          </a:lnRef>
          <a:fillRef idx="2">
            <a:schemeClr val="dk1"/>
          </a:fillRef>
          <a:effectRef idx="1">
            <a:schemeClr val="dk1"/>
          </a:effectRef>
          <a:fontRef idx="minor">
            <a:schemeClr val="dk1"/>
          </a:fontRef>
        </dgm:style>
      </dgm:prSet>
      <dgm:spPr>
        <a:solidFill>
          <a:schemeClr val="accent2">
            <a:lumMod val="60000"/>
            <a:lumOff val="40000"/>
          </a:schemeClr>
        </a:solidFill>
      </dgm:spPr>
      <dgm:t>
        <a:bodyPr/>
        <a:lstStyle/>
        <a:p>
          <a:endParaRPr lang="en-US"/>
        </a:p>
      </dgm:t>
    </dgm:pt>
    <dgm:pt modelId="{8BEBA896-74D0-420E-A026-F4DD586D0A96}">
      <dgm:prSet phldrT="[Text]">
        <dgm:style>
          <a:lnRef idx="1">
            <a:schemeClr val="dk1"/>
          </a:lnRef>
          <a:fillRef idx="2">
            <a:schemeClr val="dk1"/>
          </a:fillRef>
          <a:effectRef idx="1">
            <a:schemeClr val="dk1"/>
          </a:effectRef>
          <a:fontRef idx="minor">
            <a:schemeClr val="dk1"/>
          </a:fontRef>
        </dgm:style>
      </dgm:prSet>
      <dgm:spPr>
        <a:solidFill>
          <a:schemeClr val="accent2">
            <a:lumMod val="60000"/>
            <a:lumOff val="40000"/>
          </a:schemeClr>
        </a:solidFill>
      </dgm:spPr>
      <dgm:t>
        <a:bodyPr/>
        <a:lstStyle/>
        <a:p>
          <a:r>
            <a:rPr lang="en-US" dirty="0"/>
            <a:t> </a:t>
          </a:r>
        </a:p>
      </dgm:t>
    </dgm:pt>
    <dgm:pt modelId="{BE4C40A1-E21E-44BC-9882-CB4268F2E93D}" type="parTrans" cxnId="{38CCAE8A-9DDB-4E6F-AE42-F86A34280416}">
      <dgm:prSet/>
      <dgm:spPr/>
      <dgm:t>
        <a:bodyPr/>
        <a:lstStyle/>
        <a:p>
          <a:endParaRPr lang="en-US"/>
        </a:p>
      </dgm:t>
    </dgm:pt>
    <dgm:pt modelId="{A980E77F-9FD7-4E82-ADA6-DAB8B55A4F33}" type="sibTrans" cxnId="{38CCAE8A-9DDB-4E6F-AE42-F86A34280416}">
      <dgm:prSet>
        <dgm:style>
          <a:lnRef idx="1">
            <a:schemeClr val="dk1"/>
          </a:lnRef>
          <a:fillRef idx="2">
            <a:schemeClr val="dk1"/>
          </a:fillRef>
          <a:effectRef idx="1">
            <a:schemeClr val="dk1"/>
          </a:effectRef>
          <a:fontRef idx="minor">
            <a:schemeClr val="dk1"/>
          </a:fontRef>
        </dgm:style>
      </dgm:prSet>
      <dgm:spPr>
        <a:solidFill>
          <a:schemeClr val="accent2">
            <a:lumMod val="60000"/>
            <a:lumOff val="40000"/>
          </a:schemeClr>
        </a:solidFill>
      </dgm:spPr>
      <dgm:t>
        <a:bodyPr/>
        <a:lstStyle/>
        <a:p>
          <a:endParaRPr lang="en-US"/>
        </a:p>
      </dgm:t>
    </dgm:pt>
    <dgm:pt modelId="{CB933D01-85DF-4ACA-8F56-EF7200CABBBE}" type="pres">
      <dgm:prSet presAssocID="{3E4F87F3-B7E9-46B0-8AF5-0A00D08C2F9A}" presName="composite" presStyleCnt="0">
        <dgm:presLayoutVars>
          <dgm:chMax val="3"/>
          <dgm:animLvl val="lvl"/>
          <dgm:resizeHandles val="exact"/>
        </dgm:presLayoutVars>
      </dgm:prSet>
      <dgm:spPr/>
    </dgm:pt>
    <dgm:pt modelId="{562ECC08-8706-4619-A5CA-CE66868C8189}" type="pres">
      <dgm:prSet presAssocID="{489DE19B-1B15-4163-B4CF-BC11233135D7}" presName="gear1" presStyleLbl="node1" presStyleIdx="0" presStyleCnt="3">
        <dgm:presLayoutVars>
          <dgm:chMax val="1"/>
          <dgm:bulletEnabled val="1"/>
        </dgm:presLayoutVars>
      </dgm:prSet>
      <dgm:spPr/>
    </dgm:pt>
    <dgm:pt modelId="{99187215-C830-4B86-9488-A24E6E9DA5AB}" type="pres">
      <dgm:prSet presAssocID="{489DE19B-1B15-4163-B4CF-BC11233135D7}" presName="gear1srcNode" presStyleLbl="node1" presStyleIdx="0" presStyleCnt="3"/>
      <dgm:spPr/>
    </dgm:pt>
    <dgm:pt modelId="{ECCCAB0C-C798-4576-9792-35AE8CDE727A}" type="pres">
      <dgm:prSet presAssocID="{489DE19B-1B15-4163-B4CF-BC11233135D7}" presName="gear1dstNode" presStyleLbl="node1" presStyleIdx="0" presStyleCnt="3"/>
      <dgm:spPr/>
    </dgm:pt>
    <dgm:pt modelId="{6BFDCA3C-BC56-4E06-926F-7D39F4D737D6}" type="pres">
      <dgm:prSet presAssocID="{759E22E0-453C-4E04-9D3C-05C6AC8E70F4}" presName="gear2" presStyleLbl="node1" presStyleIdx="1" presStyleCnt="3">
        <dgm:presLayoutVars>
          <dgm:chMax val="1"/>
          <dgm:bulletEnabled val="1"/>
        </dgm:presLayoutVars>
      </dgm:prSet>
      <dgm:spPr/>
    </dgm:pt>
    <dgm:pt modelId="{35E117F0-359D-4432-86CF-085E6F7B3BC1}" type="pres">
      <dgm:prSet presAssocID="{759E22E0-453C-4E04-9D3C-05C6AC8E70F4}" presName="gear2srcNode" presStyleLbl="node1" presStyleIdx="1" presStyleCnt="3"/>
      <dgm:spPr/>
    </dgm:pt>
    <dgm:pt modelId="{A172F568-9BB8-44FB-8AE7-E8EB1798A33B}" type="pres">
      <dgm:prSet presAssocID="{759E22E0-453C-4E04-9D3C-05C6AC8E70F4}" presName="gear2dstNode" presStyleLbl="node1" presStyleIdx="1" presStyleCnt="3"/>
      <dgm:spPr/>
    </dgm:pt>
    <dgm:pt modelId="{9CD13E73-B073-49A3-9A60-29E85AC67A83}" type="pres">
      <dgm:prSet presAssocID="{8BEBA896-74D0-420E-A026-F4DD586D0A96}" presName="gear3" presStyleLbl="node1" presStyleIdx="2" presStyleCnt="3"/>
      <dgm:spPr/>
    </dgm:pt>
    <dgm:pt modelId="{55C562E0-4A6E-4D3C-8A4F-824332179991}" type="pres">
      <dgm:prSet presAssocID="{8BEBA896-74D0-420E-A026-F4DD586D0A96}" presName="gear3tx" presStyleLbl="node1" presStyleIdx="2" presStyleCnt="3">
        <dgm:presLayoutVars>
          <dgm:chMax val="1"/>
          <dgm:bulletEnabled val="1"/>
        </dgm:presLayoutVars>
      </dgm:prSet>
      <dgm:spPr/>
    </dgm:pt>
    <dgm:pt modelId="{22A1428B-C13D-47FF-8857-4968563239AA}" type="pres">
      <dgm:prSet presAssocID="{8BEBA896-74D0-420E-A026-F4DD586D0A96}" presName="gear3srcNode" presStyleLbl="node1" presStyleIdx="2" presStyleCnt="3"/>
      <dgm:spPr/>
    </dgm:pt>
    <dgm:pt modelId="{006CFE5F-88A1-4BD8-A190-DBCCC0237109}" type="pres">
      <dgm:prSet presAssocID="{8BEBA896-74D0-420E-A026-F4DD586D0A96}" presName="gear3dstNode" presStyleLbl="node1" presStyleIdx="2" presStyleCnt="3"/>
      <dgm:spPr/>
    </dgm:pt>
    <dgm:pt modelId="{B59F5C7E-FFBA-458C-9D1F-620A21EA3E2E}" type="pres">
      <dgm:prSet presAssocID="{346A2996-A973-4AA0-86EB-35011D6F1208}" presName="connector1" presStyleLbl="sibTrans2D1" presStyleIdx="0" presStyleCnt="3"/>
      <dgm:spPr/>
    </dgm:pt>
    <dgm:pt modelId="{A8F2358E-09C9-4E43-892A-2F3B1C14546F}" type="pres">
      <dgm:prSet presAssocID="{A8E245A5-E197-48CB-A714-13020267C68D}" presName="connector2" presStyleLbl="sibTrans2D1" presStyleIdx="1" presStyleCnt="3"/>
      <dgm:spPr/>
    </dgm:pt>
    <dgm:pt modelId="{3A7134FE-714D-411B-BD61-5003ADC99F2C}" type="pres">
      <dgm:prSet presAssocID="{A980E77F-9FD7-4E82-ADA6-DAB8B55A4F33}" presName="connector3" presStyleLbl="sibTrans2D1" presStyleIdx="2" presStyleCnt="3"/>
      <dgm:spPr/>
    </dgm:pt>
  </dgm:ptLst>
  <dgm:cxnLst>
    <dgm:cxn modelId="{3DF26D5D-93FC-4B4B-A940-2A1A44D14BEE}" type="presOf" srcId="{759E22E0-453C-4E04-9D3C-05C6AC8E70F4}" destId="{A172F568-9BB8-44FB-8AE7-E8EB1798A33B}" srcOrd="2" destOrd="0" presId="urn:microsoft.com/office/officeart/2005/8/layout/gear1"/>
    <dgm:cxn modelId="{57B56644-B839-4A4D-A17B-98DE37F7B30B}" type="presOf" srcId="{3E4F87F3-B7E9-46B0-8AF5-0A00D08C2F9A}" destId="{CB933D01-85DF-4ACA-8F56-EF7200CABBBE}" srcOrd="0" destOrd="0" presId="urn:microsoft.com/office/officeart/2005/8/layout/gear1"/>
    <dgm:cxn modelId="{AAD26767-458C-4016-9CDA-2FC1C505EC99}" type="presOf" srcId="{A8E245A5-E197-48CB-A714-13020267C68D}" destId="{A8F2358E-09C9-4E43-892A-2F3B1C14546F}" srcOrd="0" destOrd="0" presId="urn:microsoft.com/office/officeart/2005/8/layout/gear1"/>
    <dgm:cxn modelId="{9F2F7769-CD69-416E-B967-E6E75E9EF750}" srcId="{3E4F87F3-B7E9-46B0-8AF5-0A00D08C2F9A}" destId="{759E22E0-453C-4E04-9D3C-05C6AC8E70F4}" srcOrd="1" destOrd="0" parTransId="{F883BDDD-D00E-4B84-814C-BBA6E4DF81A4}" sibTransId="{A8E245A5-E197-48CB-A714-13020267C68D}"/>
    <dgm:cxn modelId="{180D3C6C-EAEF-44D6-86BD-CCCD8FD08644}" type="presOf" srcId="{489DE19B-1B15-4163-B4CF-BC11233135D7}" destId="{562ECC08-8706-4619-A5CA-CE66868C8189}" srcOrd="0" destOrd="0" presId="urn:microsoft.com/office/officeart/2005/8/layout/gear1"/>
    <dgm:cxn modelId="{4AB97554-354D-420E-831E-EBE4C93A2DD6}" type="presOf" srcId="{759E22E0-453C-4E04-9D3C-05C6AC8E70F4}" destId="{6BFDCA3C-BC56-4E06-926F-7D39F4D737D6}" srcOrd="0" destOrd="0" presId="urn:microsoft.com/office/officeart/2005/8/layout/gear1"/>
    <dgm:cxn modelId="{5CCDB956-E8CC-4EF7-8264-C3088FC31688}" type="presOf" srcId="{346A2996-A973-4AA0-86EB-35011D6F1208}" destId="{B59F5C7E-FFBA-458C-9D1F-620A21EA3E2E}" srcOrd="0" destOrd="0" presId="urn:microsoft.com/office/officeart/2005/8/layout/gear1"/>
    <dgm:cxn modelId="{036E6F7D-E359-4443-A673-ECFE363C86F9}" type="presOf" srcId="{759E22E0-453C-4E04-9D3C-05C6AC8E70F4}" destId="{35E117F0-359D-4432-86CF-085E6F7B3BC1}" srcOrd="1" destOrd="0" presId="urn:microsoft.com/office/officeart/2005/8/layout/gear1"/>
    <dgm:cxn modelId="{19EFD485-7FBE-486B-B84C-DB773F6A93F0}" type="presOf" srcId="{8BEBA896-74D0-420E-A026-F4DD586D0A96}" destId="{006CFE5F-88A1-4BD8-A190-DBCCC0237109}" srcOrd="3" destOrd="0" presId="urn:microsoft.com/office/officeart/2005/8/layout/gear1"/>
    <dgm:cxn modelId="{AF236D88-9E12-47A9-A49D-6E31500E5610}" type="presOf" srcId="{8BEBA896-74D0-420E-A026-F4DD586D0A96}" destId="{22A1428B-C13D-47FF-8857-4968563239AA}" srcOrd="2" destOrd="0" presId="urn:microsoft.com/office/officeart/2005/8/layout/gear1"/>
    <dgm:cxn modelId="{56899989-2ABA-4359-9307-D1A9F0F4604D}" type="presOf" srcId="{489DE19B-1B15-4163-B4CF-BC11233135D7}" destId="{ECCCAB0C-C798-4576-9792-35AE8CDE727A}" srcOrd="2" destOrd="0" presId="urn:microsoft.com/office/officeart/2005/8/layout/gear1"/>
    <dgm:cxn modelId="{0B10EA89-5C0D-4B02-9BD8-8376F0BAD3FE}" type="presOf" srcId="{8BEBA896-74D0-420E-A026-F4DD586D0A96}" destId="{55C562E0-4A6E-4D3C-8A4F-824332179991}" srcOrd="1" destOrd="0" presId="urn:microsoft.com/office/officeart/2005/8/layout/gear1"/>
    <dgm:cxn modelId="{38CCAE8A-9DDB-4E6F-AE42-F86A34280416}" srcId="{3E4F87F3-B7E9-46B0-8AF5-0A00D08C2F9A}" destId="{8BEBA896-74D0-420E-A026-F4DD586D0A96}" srcOrd="2" destOrd="0" parTransId="{BE4C40A1-E21E-44BC-9882-CB4268F2E93D}" sibTransId="{A980E77F-9FD7-4E82-ADA6-DAB8B55A4F33}"/>
    <dgm:cxn modelId="{6DBBD598-A97A-4339-858B-C2F8B7B4E4EC}" type="presOf" srcId="{A980E77F-9FD7-4E82-ADA6-DAB8B55A4F33}" destId="{3A7134FE-714D-411B-BD61-5003ADC99F2C}" srcOrd="0" destOrd="0" presId="urn:microsoft.com/office/officeart/2005/8/layout/gear1"/>
    <dgm:cxn modelId="{CFE1FDBC-F0F7-4E87-9D74-363B4D6F6F4C}" srcId="{3E4F87F3-B7E9-46B0-8AF5-0A00D08C2F9A}" destId="{489DE19B-1B15-4163-B4CF-BC11233135D7}" srcOrd="0" destOrd="0" parTransId="{29CF6D7C-8F44-416D-94A6-390646FC5EDB}" sibTransId="{346A2996-A973-4AA0-86EB-35011D6F1208}"/>
    <dgm:cxn modelId="{92B25FCB-2A7B-4A42-9A4D-371F90F3FBBC}" type="presOf" srcId="{489DE19B-1B15-4163-B4CF-BC11233135D7}" destId="{99187215-C830-4B86-9488-A24E6E9DA5AB}" srcOrd="1" destOrd="0" presId="urn:microsoft.com/office/officeart/2005/8/layout/gear1"/>
    <dgm:cxn modelId="{0664CCD7-DC16-4D0D-98CB-97B1BCEC3A59}" type="presOf" srcId="{8BEBA896-74D0-420E-A026-F4DD586D0A96}" destId="{9CD13E73-B073-49A3-9A60-29E85AC67A83}" srcOrd="0" destOrd="0" presId="urn:microsoft.com/office/officeart/2005/8/layout/gear1"/>
    <dgm:cxn modelId="{AE4B746F-D898-4478-851C-E9F083D1DDA9}" type="presParOf" srcId="{CB933D01-85DF-4ACA-8F56-EF7200CABBBE}" destId="{562ECC08-8706-4619-A5CA-CE66868C8189}" srcOrd="0" destOrd="0" presId="urn:microsoft.com/office/officeart/2005/8/layout/gear1"/>
    <dgm:cxn modelId="{64889A3F-A27E-4E19-97A4-CBE37434B849}" type="presParOf" srcId="{CB933D01-85DF-4ACA-8F56-EF7200CABBBE}" destId="{99187215-C830-4B86-9488-A24E6E9DA5AB}" srcOrd="1" destOrd="0" presId="urn:microsoft.com/office/officeart/2005/8/layout/gear1"/>
    <dgm:cxn modelId="{E7C39B7A-16C0-4A0E-82B3-88A0537E3FEF}" type="presParOf" srcId="{CB933D01-85DF-4ACA-8F56-EF7200CABBBE}" destId="{ECCCAB0C-C798-4576-9792-35AE8CDE727A}" srcOrd="2" destOrd="0" presId="urn:microsoft.com/office/officeart/2005/8/layout/gear1"/>
    <dgm:cxn modelId="{8AAF58CC-727B-4594-A512-85BE34190D37}" type="presParOf" srcId="{CB933D01-85DF-4ACA-8F56-EF7200CABBBE}" destId="{6BFDCA3C-BC56-4E06-926F-7D39F4D737D6}" srcOrd="3" destOrd="0" presId="urn:microsoft.com/office/officeart/2005/8/layout/gear1"/>
    <dgm:cxn modelId="{3000E6C2-DD70-460B-BA15-AC7D01B11F9B}" type="presParOf" srcId="{CB933D01-85DF-4ACA-8F56-EF7200CABBBE}" destId="{35E117F0-359D-4432-86CF-085E6F7B3BC1}" srcOrd="4" destOrd="0" presId="urn:microsoft.com/office/officeart/2005/8/layout/gear1"/>
    <dgm:cxn modelId="{238C44B7-1B94-4B10-87F0-45C58AFE9497}" type="presParOf" srcId="{CB933D01-85DF-4ACA-8F56-EF7200CABBBE}" destId="{A172F568-9BB8-44FB-8AE7-E8EB1798A33B}" srcOrd="5" destOrd="0" presId="urn:microsoft.com/office/officeart/2005/8/layout/gear1"/>
    <dgm:cxn modelId="{0291BD22-C7CA-4B30-8DE3-C9527394EA83}" type="presParOf" srcId="{CB933D01-85DF-4ACA-8F56-EF7200CABBBE}" destId="{9CD13E73-B073-49A3-9A60-29E85AC67A83}" srcOrd="6" destOrd="0" presId="urn:microsoft.com/office/officeart/2005/8/layout/gear1"/>
    <dgm:cxn modelId="{1DB4B193-0CE8-42B0-B349-348E59B498BE}" type="presParOf" srcId="{CB933D01-85DF-4ACA-8F56-EF7200CABBBE}" destId="{55C562E0-4A6E-4D3C-8A4F-824332179991}" srcOrd="7" destOrd="0" presId="urn:microsoft.com/office/officeart/2005/8/layout/gear1"/>
    <dgm:cxn modelId="{D9512F81-4D47-4FD6-A807-257D44A8E8A7}" type="presParOf" srcId="{CB933D01-85DF-4ACA-8F56-EF7200CABBBE}" destId="{22A1428B-C13D-47FF-8857-4968563239AA}" srcOrd="8" destOrd="0" presId="urn:microsoft.com/office/officeart/2005/8/layout/gear1"/>
    <dgm:cxn modelId="{A43F4869-FD2E-464D-9191-09FFEB264FD0}" type="presParOf" srcId="{CB933D01-85DF-4ACA-8F56-EF7200CABBBE}" destId="{006CFE5F-88A1-4BD8-A190-DBCCC0237109}" srcOrd="9" destOrd="0" presId="urn:microsoft.com/office/officeart/2005/8/layout/gear1"/>
    <dgm:cxn modelId="{79BA0B16-7732-476C-8D4A-438C267E444A}" type="presParOf" srcId="{CB933D01-85DF-4ACA-8F56-EF7200CABBBE}" destId="{B59F5C7E-FFBA-458C-9D1F-620A21EA3E2E}" srcOrd="10" destOrd="0" presId="urn:microsoft.com/office/officeart/2005/8/layout/gear1"/>
    <dgm:cxn modelId="{6A408027-3CAB-4F64-9ADE-4CFF0C832E6E}" type="presParOf" srcId="{CB933D01-85DF-4ACA-8F56-EF7200CABBBE}" destId="{A8F2358E-09C9-4E43-892A-2F3B1C14546F}" srcOrd="11" destOrd="0" presId="urn:microsoft.com/office/officeart/2005/8/layout/gear1"/>
    <dgm:cxn modelId="{BCE585DD-388A-4BB5-8E0E-501C9ED016BB}" type="presParOf" srcId="{CB933D01-85DF-4ACA-8F56-EF7200CABBBE}" destId="{3A7134FE-714D-411B-BD61-5003ADC99F2C}"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E4F87F3-B7E9-46B0-8AF5-0A00D08C2F9A}" type="doc">
      <dgm:prSet loTypeId="urn:microsoft.com/office/officeart/2005/8/layout/gear1" loCatId="relationship" qsTypeId="urn:microsoft.com/office/officeart/2005/8/quickstyle/simple1" qsCatId="simple" csTypeId="urn:microsoft.com/office/officeart/2005/8/colors/accent0_3" csCatId="mainScheme" phldr="1"/>
      <dgm:spPr/>
    </dgm:pt>
    <dgm:pt modelId="{489DE19B-1B15-4163-B4CF-BC11233135D7}">
      <dgm:prSet phldrT="[Text]">
        <dgm:style>
          <a:lnRef idx="1">
            <a:schemeClr val="dk1"/>
          </a:lnRef>
          <a:fillRef idx="2">
            <a:schemeClr val="dk1"/>
          </a:fillRef>
          <a:effectRef idx="1">
            <a:schemeClr val="dk1"/>
          </a:effectRef>
          <a:fontRef idx="minor">
            <a:schemeClr val="dk1"/>
          </a:fontRef>
        </dgm:style>
      </dgm:prSet>
      <dgm:spPr>
        <a:xfrm>
          <a:off x="307165" y="284911"/>
          <a:ext cx="326230" cy="326230"/>
        </a:xfrm>
        <a:prstGeom prst="gear9">
          <a:avLst/>
        </a:prstGeom>
        <a:solidFill>
          <a:srgbClr val="ED7D31">
            <a:lumMod val="60000"/>
            <a:lumOff val="40000"/>
          </a:srgbClr>
        </a:solidFill>
        <a:ln w="6350" cap="flat" cmpd="sng" algn="ctr">
          <a:solidFill>
            <a:sysClr val="windowText" lastClr="000000"/>
          </a:solidFill>
          <a:prstDash val="solid"/>
          <a:miter lim="800000"/>
        </a:ln>
        <a:effectLst/>
      </dgm:spPr>
      <dgm:t>
        <a:bodyPr/>
        <a:lstStyle/>
        <a:p>
          <a:pPr>
            <a:buNone/>
          </a:pPr>
          <a:r>
            <a:rPr lang="en-US" dirty="0">
              <a:solidFill>
                <a:sysClr val="windowText" lastClr="000000"/>
              </a:solidFill>
              <a:latin typeface="Calibri" panose="020F0502020204030204"/>
              <a:ea typeface="+mn-ea"/>
              <a:cs typeface="+mn-cs"/>
            </a:rPr>
            <a:t> </a:t>
          </a:r>
        </a:p>
      </dgm:t>
    </dgm:pt>
    <dgm:pt modelId="{29CF6D7C-8F44-416D-94A6-390646FC5EDB}" type="parTrans" cxnId="{CFE1FDBC-F0F7-4E87-9D74-363B4D6F6F4C}">
      <dgm:prSet/>
      <dgm:spPr/>
      <dgm:t>
        <a:bodyPr/>
        <a:lstStyle/>
        <a:p>
          <a:endParaRPr lang="en-US"/>
        </a:p>
      </dgm:t>
    </dgm:pt>
    <dgm:pt modelId="{346A2996-A973-4AA0-86EB-35011D6F1208}" type="sibTrans" cxnId="{CFE1FDBC-F0F7-4E87-9D74-363B4D6F6F4C}">
      <dgm:prSet>
        <dgm:style>
          <a:lnRef idx="1">
            <a:schemeClr val="dk1"/>
          </a:lnRef>
          <a:fillRef idx="2">
            <a:schemeClr val="dk1"/>
          </a:fillRef>
          <a:effectRef idx="1">
            <a:schemeClr val="dk1"/>
          </a:effectRef>
          <a:fontRef idx="minor">
            <a:schemeClr val="dk1"/>
          </a:fontRef>
        </dgm:style>
      </dgm:prSet>
      <dgm:spPr>
        <a:xfrm>
          <a:off x="256261" y="247425"/>
          <a:ext cx="417574" cy="417574"/>
        </a:xfrm>
        <a:prstGeom prst="circularArrow">
          <a:avLst>
            <a:gd name="adj1" fmla="val 4688"/>
            <a:gd name="adj2" fmla="val 299029"/>
            <a:gd name="adj3" fmla="val 2214909"/>
            <a:gd name="adj4" fmla="val 16863653"/>
            <a:gd name="adj5" fmla="val 5469"/>
          </a:avLst>
        </a:prstGeom>
        <a:solidFill>
          <a:srgbClr val="ED7D31">
            <a:lumMod val="60000"/>
            <a:lumOff val="40000"/>
          </a:srgbClr>
        </a:solidFill>
        <a:ln w="6350" cap="flat" cmpd="sng" algn="ctr">
          <a:solidFill>
            <a:sysClr val="windowText" lastClr="000000"/>
          </a:solidFill>
          <a:prstDash val="solid"/>
          <a:miter lim="800000"/>
        </a:ln>
        <a:effectLst/>
      </dgm:spPr>
      <dgm:t>
        <a:bodyPr/>
        <a:lstStyle/>
        <a:p>
          <a:endParaRPr lang="en-US"/>
        </a:p>
      </dgm:t>
    </dgm:pt>
    <dgm:pt modelId="{759E22E0-453C-4E04-9D3C-05C6AC8E70F4}">
      <dgm:prSet phldrT="[Text]">
        <dgm:style>
          <a:lnRef idx="1">
            <a:schemeClr val="dk1"/>
          </a:lnRef>
          <a:fillRef idx="2">
            <a:schemeClr val="dk1"/>
          </a:fillRef>
          <a:effectRef idx="1">
            <a:schemeClr val="dk1"/>
          </a:effectRef>
          <a:fontRef idx="minor">
            <a:schemeClr val="dk1"/>
          </a:fontRef>
        </dgm:style>
      </dgm:prSet>
      <dgm:spPr>
        <a:xfrm>
          <a:off x="117358" y="207801"/>
          <a:ext cx="237258" cy="237258"/>
        </a:xfrm>
        <a:prstGeom prst="gear6">
          <a:avLst/>
        </a:prstGeom>
        <a:solidFill>
          <a:srgbClr val="ED7D31">
            <a:lumMod val="60000"/>
            <a:lumOff val="40000"/>
          </a:srgbClr>
        </a:solidFill>
        <a:ln w="6350" cap="flat" cmpd="sng" algn="ctr">
          <a:solidFill>
            <a:sysClr val="windowText" lastClr="000000"/>
          </a:solidFill>
          <a:prstDash val="solid"/>
          <a:miter lim="800000"/>
        </a:ln>
        <a:effectLst/>
      </dgm:spPr>
      <dgm:t>
        <a:bodyPr/>
        <a:lstStyle/>
        <a:p>
          <a:pPr>
            <a:buNone/>
          </a:pPr>
          <a:r>
            <a:rPr lang="en-US" dirty="0">
              <a:solidFill>
                <a:sysClr val="windowText" lastClr="000000"/>
              </a:solidFill>
              <a:latin typeface="Calibri" panose="020F0502020204030204"/>
              <a:ea typeface="+mn-ea"/>
              <a:cs typeface="+mn-cs"/>
            </a:rPr>
            <a:t> </a:t>
          </a:r>
        </a:p>
      </dgm:t>
    </dgm:pt>
    <dgm:pt modelId="{F883BDDD-D00E-4B84-814C-BBA6E4DF81A4}" type="parTrans" cxnId="{9F2F7769-CD69-416E-B967-E6E75E9EF750}">
      <dgm:prSet/>
      <dgm:spPr/>
      <dgm:t>
        <a:bodyPr/>
        <a:lstStyle/>
        <a:p>
          <a:endParaRPr lang="en-US"/>
        </a:p>
      </dgm:t>
    </dgm:pt>
    <dgm:pt modelId="{A8E245A5-E197-48CB-A714-13020267C68D}" type="sibTrans" cxnId="{9F2F7769-CD69-416E-B967-E6E75E9EF750}">
      <dgm:prSet>
        <dgm:style>
          <a:lnRef idx="1">
            <a:schemeClr val="dk1"/>
          </a:lnRef>
          <a:fillRef idx="2">
            <a:schemeClr val="dk1"/>
          </a:fillRef>
          <a:effectRef idx="1">
            <a:schemeClr val="dk1"/>
          </a:effectRef>
          <a:fontRef idx="minor">
            <a:schemeClr val="dk1"/>
          </a:fontRef>
        </dgm:style>
      </dgm:prSet>
      <dgm:spPr>
        <a:xfrm>
          <a:off x="75340" y="169621"/>
          <a:ext cx="303394" cy="303394"/>
        </a:xfrm>
        <a:prstGeom prst="leftCircularArrow">
          <a:avLst>
            <a:gd name="adj1" fmla="val 6452"/>
            <a:gd name="adj2" fmla="val 429999"/>
            <a:gd name="adj3" fmla="val 10489124"/>
            <a:gd name="adj4" fmla="val 14837806"/>
            <a:gd name="adj5" fmla="val 7527"/>
          </a:avLst>
        </a:prstGeom>
        <a:solidFill>
          <a:srgbClr val="ED7D31">
            <a:lumMod val="60000"/>
            <a:lumOff val="40000"/>
          </a:srgbClr>
        </a:solidFill>
        <a:ln w="6350" cap="flat" cmpd="sng" algn="ctr">
          <a:solidFill>
            <a:sysClr val="windowText" lastClr="000000"/>
          </a:solidFill>
          <a:prstDash val="solid"/>
          <a:miter lim="800000"/>
        </a:ln>
        <a:effectLst/>
      </dgm:spPr>
      <dgm:t>
        <a:bodyPr/>
        <a:lstStyle/>
        <a:p>
          <a:endParaRPr lang="en-US"/>
        </a:p>
      </dgm:t>
    </dgm:pt>
    <dgm:pt modelId="{8BEBA896-74D0-420E-A026-F4DD586D0A96}">
      <dgm:prSet phldrT="[Text]">
        <dgm:style>
          <a:lnRef idx="1">
            <a:schemeClr val="dk1"/>
          </a:lnRef>
          <a:fillRef idx="2">
            <a:schemeClr val="dk1"/>
          </a:fillRef>
          <a:effectRef idx="1">
            <a:schemeClr val="dk1"/>
          </a:effectRef>
          <a:fontRef idx="minor">
            <a:schemeClr val="dk1"/>
          </a:fontRef>
        </dgm:style>
      </dgm:prSet>
      <dgm:spPr>
        <a:xfrm rot="20700000">
          <a:off x="250247" y="44117"/>
          <a:ext cx="232464" cy="232464"/>
        </a:xfrm>
        <a:prstGeom prst="gear6">
          <a:avLst/>
        </a:prstGeom>
        <a:solidFill>
          <a:srgbClr val="ED7D31">
            <a:lumMod val="60000"/>
            <a:lumOff val="40000"/>
          </a:srgbClr>
        </a:solidFill>
        <a:ln w="6350" cap="flat" cmpd="sng" algn="ctr">
          <a:solidFill>
            <a:sysClr val="windowText" lastClr="000000"/>
          </a:solidFill>
          <a:prstDash val="solid"/>
          <a:miter lim="800000"/>
        </a:ln>
        <a:effectLst/>
      </dgm:spPr>
      <dgm:t>
        <a:bodyPr/>
        <a:lstStyle/>
        <a:p>
          <a:pPr>
            <a:buNone/>
          </a:pPr>
          <a:r>
            <a:rPr lang="en-US" dirty="0">
              <a:solidFill>
                <a:sysClr val="windowText" lastClr="000000"/>
              </a:solidFill>
              <a:latin typeface="Calibri" panose="020F0502020204030204"/>
              <a:ea typeface="+mn-ea"/>
              <a:cs typeface="+mn-cs"/>
            </a:rPr>
            <a:t> </a:t>
          </a:r>
        </a:p>
      </dgm:t>
    </dgm:pt>
    <dgm:pt modelId="{BE4C40A1-E21E-44BC-9882-CB4268F2E93D}" type="parTrans" cxnId="{38CCAE8A-9DDB-4E6F-AE42-F86A34280416}">
      <dgm:prSet/>
      <dgm:spPr/>
      <dgm:t>
        <a:bodyPr/>
        <a:lstStyle/>
        <a:p>
          <a:endParaRPr lang="en-US"/>
        </a:p>
      </dgm:t>
    </dgm:pt>
    <dgm:pt modelId="{A980E77F-9FD7-4E82-ADA6-DAB8B55A4F33}" type="sibTrans" cxnId="{38CCAE8A-9DDB-4E6F-AE42-F86A34280416}">
      <dgm:prSet>
        <dgm:style>
          <a:lnRef idx="1">
            <a:schemeClr val="dk1"/>
          </a:lnRef>
          <a:fillRef idx="2">
            <a:schemeClr val="dk1"/>
          </a:fillRef>
          <a:effectRef idx="1">
            <a:schemeClr val="dk1"/>
          </a:effectRef>
          <a:fontRef idx="minor">
            <a:schemeClr val="dk1"/>
          </a:fontRef>
        </dgm:style>
      </dgm:prSet>
      <dgm:spPr>
        <a:xfrm>
          <a:off x="196475" y="7515"/>
          <a:ext cx="327120" cy="327120"/>
        </a:xfrm>
        <a:prstGeom prst="circularArrow">
          <a:avLst>
            <a:gd name="adj1" fmla="val 5984"/>
            <a:gd name="adj2" fmla="val 394124"/>
            <a:gd name="adj3" fmla="val 13313824"/>
            <a:gd name="adj4" fmla="val 10508221"/>
            <a:gd name="adj5" fmla="val 6981"/>
          </a:avLst>
        </a:prstGeom>
        <a:solidFill>
          <a:srgbClr val="ED7D31">
            <a:lumMod val="60000"/>
            <a:lumOff val="40000"/>
          </a:srgbClr>
        </a:solidFill>
        <a:ln w="6350" cap="flat" cmpd="sng" algn="ctr">
          <a:solidFill>
            <a:sysClr val="windowText" lastClr="000000"/>
          </a:solidFill>
          <a:prstDash val="solid"/>
          <a:miter lim="800000"/>
        </a:ln>
        <a:effectLst/>
      </dgm:spPr>
      <dgm:t>
        <a:bodyPr/>
        <a:lstStyle/>
        <a:p>
          <a:endParaRPr lang="en-US"/>
        </a:p>
      </dgm:t>
    </dgm:pt>
    <dgm:pt modelId="{CB933D01-85DF-4ACA-8F56-EF7200CABBBE}" type="pres">
      <dgm:prSet presAssocID="{3E4F87F3-B7E9-46B0-8AF5-0A00D08C2F9A}" presName="composite" presStyleCnt="0">
        <dgm:presLayoutVars>
          <dgm:chMax val="3"/>
          <dgm:animLvl val="lvl"/>
          <dgm:resizeHandles val="exact"/>
        </dgm:presLayoutVars>
      </dgm:prSet>
      <dgm:spPr/>
    </dgm:pt>
    <dgm:pt modelId="{562ECC08-8706-4619-A5CA-CE66868C8189}" type="pres">
      <dgm:prSet presAssocID="{489DE19B-1B15-4163-B4CF-BC11233135D7}" presName="gear1" presStyleLbl="node1" presStyleIdx="0" presStyleCnt="3">
        <dgm:presLayoutVars>
          <dgm:chMax val="1"/>
          <dgm:bulletEnabled val="1"/>
        </dgm:presLayoutVars>
      </dgm:prSet>
      <dgm:spPr/>
    </dgm:pt>
    <dgm:pt modelId="{99187215-C830-4B86-9488-A24E6E9DA5AB}" type="pres">
      <dgm:prSet presAssocID="{489DE19B-1B15-4163-B4CF-BC11233135D7}" presName="gear1srcNode" presStyleLbl="node1" presStyleIdx="0" presStyleCnt="3"/>
      <dgm:spPr/>
    </dgm:pt>
    <dgm:pt modelId="{ECCCAB0C-C798-4576-9792-35AE8CDE727A}" type="pres">
      <dgm:prSet presAssocID="{489DE19B-1B15-4163-B4CF-BC11233135D7}" presName="gear1dstNode" presStyleLbl="node1" presStyleIdx="0" presStyleCnt="3"/>
      <dgm:spPr/>
    </dgm:pt>
    <dgm:pt modelId="{6BFDCA3C-BC56-4E06-926F-7D39F4D737D6}" type="pres">
      <dgm:prSet presAssocID="{759E22E0-453C-4E04-9D3C-05C6AC8E70F4}" presName="gear2" presStyleLbl="node1" presStyleIdx="1" presStyleCnt="3">
        <dgm:presLayoutVars>
          <dgm:chMax val="1"/>
          <dgm:bulletEnabled val="1"/>
        </dgm:presLayoutVars>
      </dgm:prSet>
      <dgm:spPr/>
    </dgm:pt>
    <dgm:pt modelId="{35E117F0-359D-4432-86CF-085E6F7B3BC1}" type="pres">
      <dgm:prSet presAssocID="{759E22E0-453C-4E04-9D3C-05C6AC8E70F4}" presName="gear2srcNode" presStyleLbl="node1" presStyleIdx="1" presStyleCnt="3"/>
      <dgm:spPr/>
    </dgm:pt>
    <dgm:pt modelId="{A172F568-9BB8-44FB-8AE7-E8EB1798A33B}" type="pres">
      <dgm:prSet presAssocID="{759E22E0-453C-4E04-9D3C-05C6AC8E70F4}" presName="gear2dstNode" presStyleLbl="node1" presStyleIdx="1" presStyleCnt="3"/>
      <dgm:spPr/>
    </dgm:pt>
    <dgm:pt modelId="{9CD13E73-B073-49A3-9A60-29E85AC67A83}" type="pres">
      <dgm:prSet presAssocID="{8BEBA896-74D0-420E-A026-F4DD586D0A96}" presName="gear3" presStyleLbl="node1" presStyleIdx="2" presStyleCnt="3"/>
      <dgm:spPr/>
    </dgm:pt>
    <dgm:pt modelId="{55C562E0-4A6E-4D3C-8A4F-824332179991}" type="pres">
      <dgm:prSet presAssocID="{8BEBA896-74D0-420E-A026-F4DD586D0A96}" presName="gear3tx" presStyleLbl="node1" presStyleIdx="2" presStyleCnt="3">
        <dgm:presLayoutVars>
          <dgm:chMax val="1"/>
          <dgm:bulletEnabled val="1"/>
        </dgm:presLayoutVars>
      </dgm:prSet>
      <dgm:spPr/>
    </dgm:pt>
    <dgm:pt modelId="{22A1428B-C13D-47FF-8857-4968563239AA}" type="pres">
      <dgm:prSet presAssocID="{8BEBA896-74D0-420E-A026-F4DD586D0A96}" presName="gear3srcNode" presStyleLbl="node1" presStyleIdx="2" presStyleCnt="3"/>
      <dgm:spPr/>
    </dgm:pt>
    <dgm:pt modelId="{006CFE5F-88A1-4BD8-A190-DBCCC0237109}" type="pres">
      <dgm:prSet presAssocID="{8BEBA896-74D0-420E-A026-F4DD586D0A96}" presName="gear3dstNode" presStyleLbl="node1" presStyleIdx="2" presStyleCnt="3"/>
      <dgm:spPr/>
    </dgm:pt>
    <dgm:pt modelId="{B59F5C7E-FFBA-458C-9D1F-620A21EA3E2E}" type="pres">
      <dgm:prSet presAssocID="{346A2996-A973-4AA0-86EB-35011D6F1208}" presName="connector1" presStyleLbl="sibTrans2D1" presStyleIdx="0" presStyleCnt="3"/>
      <dgm:spPr/>
    </dgm:pt>
    <dgm:pt modelId="{A8F2358E-09C9-4E43-892A-2F3B1C14546F}" type="pres">
      <dgm:prSet presAssocID="{A8E245A5-E197-48CB-A714-13020267C68D}" presName="connector2" presStyleLbl="sibTrans2D1" presStyleIdx="1" presStyleCnt="3"/>
      <dgm:spPr/>
    </dgm:pt>
    <dgm:pt modelId="{3A7134FE-714D-411B-BD61-5003ADC99F2C}" type="pres">
      <dgm:prSet presAssocID="{A980E77F-9FD7-4E82-ADA6-DAB8B55A4F33}" presName="connector3" presStyleLbl="sibTrans2D1" presStyleIdx="2" presStyleCnt="3"/>
      <dgm:spPr/>
    </dgm:pt>
  </dgm:ptLst>
  <dgm:cxnLst>
    <dgm:cxn modelId="{4CB36407-014D-48D8-95AF-3AF107152D59}" type="presOf" srcId="{489DE19B-1B15-4163-B4CF-BC11233135D7}" destId="{ECCCAB0C-C798-4576-9792-35AE8CDE727A}" srcOrd="2" destOrd="0" presId="urn:microsoft.com/office/officeart/2005/8/layout/gear1"/>
    <dgm:cxn modelId="{CF264F3B-188F-469E-B05E-D02130805918}" type="presOf" srcId="{8BEBA896-74D0-420E-A026-F4DD586D0A96}" destId="{22A1428B-C13D-47FF-8857-4968563239AA}" srcOrd="2" destOrd="0" presId="urn:microsoft.com/office/officeart/2005/8/layout/gear1"/>
    <dgm:cxn modelId="{E325D55C-EF83-473B-888E-E490A4FBC271}" type="presOf" srcId="{A8E245A5-E197-48CB-A714-13020267C68D}" destId="{A8F2358E-09C9-4E43-892A-2F3B1C14546F}" srcOrd="0" destOrd="0" presId="urn:microsoft.com/office/officeart/2005/8/layout/gear1"/>
    <dgm:cxn modelId="{E8925967-887A-43AF-9B13-4A6B9139BAC5}" type="presOf" srcId="{489DE19B-1B15-4163-B4CF-BC11233135D7}" destId="{562ECC08-8706-4619-A5CA-CE66868C8189}" srcOrd="0" destOrd="0" presId="urn:microsoft.com/office/officeart/2005/8/layout/gear1"/>
    <dgm:cxn modelId="{9F2F7769-CD69-416E-B967-E6E75E9EF750}" srcId="{3E4F87F3-B7E9-46B0-8AF5-0A00D08C2F9A}" destId="{759E22E0-453C-4E04-9D3C-05C6AC8E70F4}" srcOrd="1" destOrd="0" parTransId="{F883BDDD-D00E-4B84-814C-BBA6E4DF81A4}" sibTransId="{A8E245A5-E197-48CB-A714-13020267C68D}"/>
    <dgm:cxn modelId="{87D70F80-959A-42FE-8918-606C4EB570DF}" type="presOf" srcId="{8BEBA896-74D0-420E-A026-F4DD586D0A96}" destId="{55C562E0-4A6E-4D3C-8A4F-824332179991}" srcOrd="1" destOrd="0" presId="urn:microsoft.com/office/officeart/2005/8/layout/gear1"/>
    <dgm:cxn modelId="{38CCAE8A-9DDB-4E6F-AE42-F86A34280416}" srcId="{3E4F87F3-B7E9-46B0-8AF5-0A00D08C2F9A}" destId="{8BEBA896-74D0-420E-A026-F4DD586D0A96}" srcOrd="2" destOrd="0" parTransId="{BE4C40A1-E21E-44BC-9882-CB4268F2E93D}" sibTransId="{A980E77F-9FD7-4E82-ADA6-DAB8B55A4F33}"/>
    <dgm:cxn modelId="{C0A2DC93-688D-480F-88D9-7769363DBC04}" type="presOf" srcId="{759E22E0-453C-4E04-9D3C-05C6AC8E70F4}" destId="{35E117F0-359D-4432-86CF-085E6F7B3BC1}" srcOrd="1" destOrd="0" presId="urn:microsoft.com/office/officeart/2005/8/layout/gear1"/>
    <dgm:cxn modelId="{18D6979E-50E8-428F-8AA7-B235089E10B8}" type="presOf" srcId="{489DE19B-1B15-4163-B4CF-BC11233135D7}" destId="{99187215-C830-4B86-9488-A24E6E9DA5AB}" srcOrd="1" destOrd="0" presId="urn:microsoft.com/office/officeart/2005/8/layout/gear1"/>
    <dgm:cxn modelId="{CFE1FDBC-F0F7-4E87-9D74-363B4D6F6F4C}" srcId="{3E4F87F3-B7E9-46B0-8AF5-0A00D08C2F9A}" destId="{489DE19B-1B15-4163-B4CF-BC11233135D7}" srcOrd="0" destOrd="0" parTransId="{29CF6D7C-8F44-416D-94A6-390646FC5EDB}" sibTransId="{346A2996-A973-4AA0-86EB-35011D6F1208}"/>
    <dgm:cxn modelId="{DC61D9C1-2365-495B-A937-268438545618}" type="presOf" srcId="{346A2996-A973-4AA0-86EB-35011D6F1208}" destId="{B59F5C7E-FFBA-458C-9D1F-620A21EA3E2E}" srcOrd="0" destOrd="0" presId="urn:microsoft.com/office/officeart/2005/8/layout/gear1"/>
    <dgm:cxn modelId="{C3DB5DCD-5E25-4BC7-BB88-1AD120916365}" type="presOf" srcId="{8BEBA896-74D0-420E-A026-F4DD586D0A96}" destId="{006CFE5F-88A1-4BD8-A190-DBCCC0237109}" srcOrd="3" destOrd="0" presId="urn:microsoft.com/office/officeart/2005/8/layout/gear1"/>
    <dgm:cxn modelId="{B6AD35D9-F3FF-4753-9317-6EB57D882995}" type="presOf" srcId="{759E22E0-453C-4E04-9D3C-05C6AC8E70F4}" destId="{6BFDCA3C-BC56-4E06-926F-7D39F4D737D6}" srcOrd="0" destOrd="0" presId="urn:microsoft.com/office/officeart/2005/8/layout/gear1"/>
    <dgm:cxn modelId="{69DCDAEE-07D1-4E90-B15F-4948EF6F4F0A}" type="presOf" srcId="{759E22E0-453C-4E04-9D3C-05C6AC8E70F4}" destId="{A172F568-9BB8-44FB-8AE7-E8EB1798A33B}" srcOrd="2" destOrd="0" presId="urn:microsoft.com/office/officeart/2005/8/layout/gear1"/>
    <dgm:cxn modelId="{1FB6CDFB-ED8E-4ECF-B9EC-C7FFC5889EBF}" type="presOf" srcId="{A980E77F-9FD7-4E82-ADA6-DAB8B55A4F33}" destId="{3A7134FE-714D-411B-BD61-5003ADC99F2C}" srcOrd="0" destOrd="0" presId="urn:microsoft.com/office/officeart/2005/8/layout/gear1"/>
    <dgm:cxn modelId="{EC8CEAFD-72D7-4527-8291-4074EABFFBA8}" type="presOf" srcId="{8BEBA896-74D0-420E-A026-F4DD586D0A96}" destId="{9CD13E73-B073-49A3-9A60-29E85AC67A83}" srcOrd="0" destOrd="0" presId="urn:microsoft.com/office/officeart/2005/8/layout/gear1"/>
    <dgm:cxn modelId="{0C55A0FE-55D5-4324-BF1C-1E539E9CD48D}" type="presOf" srcId="{3E4F87F3-B7E9-46B0-8AF5-0A00D08C2F9A}" destId="{CB933D01-85DF-4ACA-8F56-EF7200CABBBE}" srcOrd="0" destOrd="0" presId="urn:microsoft.com/office/officeart/2005/8/layout/gear1"/>
    <dgm:cxn modelId="{143A8137-ACD3-44BC-A589-2E5221C31176}" type="presParOf" srcId="{CB933D01-85DF-4ACA-8F56-EF7200CABBBE}" destId="{562ECC08-8706-4619-A5CA-CE66868C8189}" srcOrd="0" destOrd="0" presId="urn:microsoft.com/office/officeart/2005/8/layout/gear1"/>
    <dgm:cxn modelId="{75065114-F898-4861-91CD-B7192D650FBF}" type="presParOf" srcId="{CB933D01-85DF-4ACA-8F56-EF7200CABBBE}" destId="{99187215-C830-4B86-9488-A24E6E9DA5AB}" srcOrd="1" destOrd="0" presId="urn:microsoft.com/office/officeart/2005/8/layout/gear1"/>
    <dgm:cxn modelId="{F81E7D02-4054-486A-95C2-84E72C825F82}" type="presParOf" srcId="{CB933D01-85DF-4ACA-8F56-EF7200CABBBE}" destId="{ECCCAB0C-C798-4576-9792-35AE8CDE727A}" srcOrd="2" destOrd="0" presId="urn:microsoft.com/office/officeart/2005/8/layout/gear1"/>
    <dgm:cxn modelId="{3C01CA0B-ADEC-4CAD-A648-2F0D6AA1C1BE}" type="presParOf" srcId="{CB933D01-85DF-4ACA-8F56-EF7200CABBBE}" destId="{6BFDCA3C-BC56-4E06-926F-7D39F4D737D6}" srcOrd="3" destOrd="0" presId="urn:microsoft.com/office/officeart/2005/8/layout/gear1"/>
    <dgm:cxn modelId="{B50C633C-D866-49F9-8742-7C8E81D9F51F}" type="presParOf" srcId="{CB933D01-85DF-4ACA-8F56-EF7200CABBBE}" destId="{35E117F0-359D-4432-86CF-085E6F7B3BC1}" srcOrd="4" destOrd="0" presId="urn:microsoft.com/office/officeart/2005/8/layout/gear1"/>
    <dgm:cxn modelId="{3CD9B60A-26BD-42A8-97FC-750EA9FFFA3B}" type="presParOf" srcId="{CB933D01-85DF-4ACA-8F56-EF7200CABBBE}" destId="{A172F568-9BB8-44FB-8AE7-E8EB1798A33B}" srcOrd="5" destOrd="0" presId="urn:microsoft.com/office/officeart/2005/8/layout/gear1"/>
    <dgm:cxn modelId="{C2B84E50-AE28-472C-B5F2-ED5C36178E5D}" type="presParOf" srcId="{CB933D01-85DF-4ACA-8F56-EF7200CABBBE}" destId="{9CD13E73-B073-49A3-9A60-29E85AC67A83}" srcOrd="6" destOrd="0" presId="urn:microsoft.com/office/officeart/2005/8/layout/gear1"/>
    <dgm:cxn modelId="{99B2D416-A133-4CF5-8443-EA181806254E}" type="presParOf" srcId="{CB933D01-85DF-4ACA-8F56-EF7200CABBBE}" destId="{55C562E0-4A6E-4D3C-8A4F-824332179991}" srcOrd="7" destOrd="0" presId="urn:microsoft.com/office/officeart/2005/8/layout/gear1"/>
    <dgm:cxn modelId="{BD400AB9-57FD-404D-8F20-2AFC3CED3E26}" type="presParOf" srcId="{CB933D01-85DF-4ACA-8F56-EF7200CABBBE}" destId="{22A1428B-C13D-47FF-8857-4968563239AA}" srcOrd="8" destOrd="0" presId="urn:microsoft.com/office/officeart/2005/8/layout/gear1"/>
    <dgm:cxn modelId="{BEE8153C-A435-44A3-94E6-5D7473346DB8}" type="presParOf" srcId="{CB933D01-85DF-4ACA-8F56-EF7200CABBBE}" destId="{006CFE5F-88A1-4BD8-A190-DBCCC0237109}" srcOrd="9" destOrd="0" presId="urn:microsoft.com/office/officeart/2005/8/layout/gear1"/>
    <dgm:cxn modelId="{282B81A4-73F0-4A12-9523-CBACDD7F9CA6}" type="presParOf" srcId="{CB933D01-85DF-4ACA-8F56-EF7200CABBBE}" destId="{B59F5C7E-FFBA-458C-9D1F-620A21EA3E2E}" srcOrd="10" destOrd="0" presId="urn:microsoft.com/office/officeart/2005/8/layout/gear1"/>
    <dgm:cxn modelId="{ACD3990B-C75C-4F85-8858-9CEEA1DC9ED3}" type="presParOf" srcId="{CB933D01-85DF-4ACA-8F56-EF7200CABBBE}" destId="{A8F2358E-09C9-4E43-892A-2F3B1C14546F}" srcOrd="11" destOrd="0" presId="urn:microsoft.com/office/officeart/2005/8/layout/gear1"/>
    <dgm:cxn modelId="{16176C12-6BF7-4BB8-873E-71DF66152CF7}" type="presParOf" srcId="{CB933D01-85DF-4ACA-8F56-EF7200CABBBE}" destId="{3A7134FE-714D-411B-BD61-5003ADC99F2C}"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E4F87F3-B7E9-46B0-8AF5-0A00D08C2F9A}" type="doc">
      <dgm:prSet loTypeId="urn:microsoft.com/office/officeart/2005/8/layout/gear1" loCatId="relationship" qsTypeId="urn:microsoft.com/office/officeart/2005/8/quickstyle/simple1" qsCatId="simple" csTypeId="urn:microsoft.com/office/officeart/2005/8/colors/accent0_3" csCatId="mainScheme" phldr="1"/>
      <dgm:spPr/>
    </dgm:pt>
    <dgm:pt modelId="{489DE19B-1B15-4163-B4CF-BC11233135D7}">
      <dgm:prSet phldrT="[Text]">
        <dgm:style>
          <a:lnRef idx="1">
            <a:schemeClr val="dk1"/>
          </a:lnRef>
          <a:fillRef idx="2">
            <a:schemeClr val="dk1"/>
          </a:fillRef>
          <a:effectRef idx="1">
            <a:schemeClr val="dk1"/>
          </a:effectRef>
          <a:fontRef idx="minor">
            <a:schemeClr val="dk1"/>
          </a:fontRef>
        </dgm:style>
      </dgm:prSet>
      <dgm:spPr>
        <a:xfrm>
          <a:off x="307165" y="284911"/>
          <a:ext cx="326230" cy="326230"/>
        </a:xfrm>
        <a:prstGeom prst="gear9">
          <a:avLst/>
        </a:prstGeom>
        <a:solidFill>
          <a:srgbClr val="ED7D31">
            <a:lumMod val="60000"/>
            <a:lumOff val="40000"/>
          </a:srgbClr>
        </a:solidFill>
        <a:ln w="6350" cap="flat" cmpd="sng" algn="ctr">
          <a:solidFill>
            <a:sysClr val="windowText" lastClr="000000"/>
          </a:solidFill>
          <a:prstDash val="solid"/>
          <a:miter lim="800000"/>
        </a:ln>
        <a:effectLst/>
      </dgm:spPr>
      <dgm:t>
        <a:bodyPr/>
        <a:lstStyle/>
        <a:p>
          <a:pPr>
            <a:buNone/>
          </a:pPr>
          <a:r>
            <a:rPr lang="en-US" dirty="0">
              <a:solidFill>
                <a:sysClr val="windowText" lastClr="000000"/>
              </a:solidFill>
              <a:latin typeface="Calibri" panose="020F0502020204030204"/>
              <a:ea typeface="+mn-ea"/>
              <a:cs typeface="+mn-cs"/>
            </a:rPr>
            <a:t> </a:t>
          </a:r>
        </a:p>
      </dgm:t>
    </dgm:pt>
    <dgm:pt modelId="{29CF6D7C-8F44-416D-94A6-390646FC5EDB}" type="parTrans" cxnId="{CFE1FDBC-F0F7-4E87-9D74-363B4D6F6F4C}">
      <dgm:prSet/>
      <dgm:spPr/>
      <dgm:t>
        <a:bodyPr/>
        <a:lstStyle/>
        <a:p>
          <a:endParaRPr lang="en-US"/>
        </a:p>
      </dgm:t>
    </dgm:pt>
    <dgm:pt modelId="{346A2996-A973-4AA0-86EB-35011D6F1208}" type="sibTrans" cxnId="{CFE1FDBC-F0F7-4E87-9D74-363B4D6F6F4C}">
      <dgm:prSet>
        <dgm:style>
          <a:lnRef idx="1">
            <a:schemeClr val="dk1"/>
          </a:lnRef>
          <a:fillRef idx="2">
            <a:schemeClr val="dk1"/>
          </a:fillRef>
          <a:effectRef idx="1">
            <a:schemeClr val="dk1"/>
          </a:effectRef>
          <a:fontRef idx="minor">
            <a:schemeClr val="dk1"/>
          </a:fontRef>
        </dgm:style>
      </dgm:prSet>
      <dgm:spPr>
        <a:xfrm>
          <a:off x="256261" y="247425"/>
          <a:ext cx="417574" cy="417574"/>
        </a:xfrm>
        <a:prstGeom prst="circularArrow">
          <a:avLst>
            <a:gd name="adj1" fmla="val 4688"/>
            <a:gd name="adj2" fmla="val 299029"/>
            <a:gd name="adj3" fmla="val 2214909"/>
            <a:gd name="adj4" fmla="val 16863653"/>
            <a:gd name="adj5" fmla="val 5469"/>
          </a:avLst>
        </a:prstGeom>
        <a:solidFill>
          <a:srgbClr val="ED7D31">
            <a:lumMod val="60000"/>
            <a:lumOff val="40000"/>
          </a:srgbClr>
        </a:solidFill>
        <a:ln w="6350" cap="flat" cmpd="sng" algn="ctr">
          <a:solidFill>
            <a:sysClr val="windowText" lastClr="000000"/>
          </a:solidFill>
          <a:prstDash val="solid"/>
          <a:miter lim="800000"/>
        </a:ln>
        <a:effectLst/>
      </dgm:spPr>
      <dgm:t>
        <a:bodyPr/>
        <a:lstStyle/>
        <a:p>
          <a:endParaRPr lang="en-US"/>
        </a:p>
      </dgm:t>
    </dgm:pt>
    <dgm:pt modelId="{759E22E0-453C-4E04-9D3C-05C6AC8E70F4}">
      <dgm:prSet phldrT="[Text]">
        <dgm:style>
          <a:lnRef idx="1">
            <a:schemeClr val="dk1"/>
          </a:lnRef>
          <a:fillRef idx="2">
            <a:schemeClr val="dk1"/>
          </a:fillRef>
          <a:effectRef idx="1">
            <a:schemeClr val="dk1"/>
          </a:effectRef>
          <a:fontRef idx="minor">
            <a:schemeClr val="dk1"/>
          </a:fontRef>
        </dgm:style>
      </dgm:prSet>
      <dgm:spPr>
        <a:xfrm>
          <a:off x="117358" y="207801"/>
          <a:ext cx="237258" cy="237258"/>
        </a:xfrm>
        <a:prstGeom prst="gear6">
          <a:avLst/>
        </a:prstGeom>
        <a:solidFill>
          <a:srgbClr val="ED7D31">
            <a:lumMod val="60000"/>
            <a:lumOff val="40000"/>
          </a:srgbClr>
        </a:solidFill>
        <a:ln w="6350" cap="flat" cmpd="sng" algn="ctr">
          <a:solidFill>
            <a:sysClr val="windowText" lastClr="000000"/>
          </a:solidFill>
          <a:prstDash val="solid"/>
          <a:miter lim="800000"/>
        </a:ln>
        <a:effectLst/>
      </dgm:spPr>
      <dgm:t>
        <a:bodyPr/>
        <a:lstStyle/>
        <a:p>
          <a:pPr>
            <a:buNone/>
          </a:pPr>
          <a:r>
            <a:rPr lang="en-US" dirty="0">
              <a:solidFill>
                <a:sysClr val="windowText" lastClr="000000"/>
              </a:solidFill>
              <a:latin typeface="Calibri" panose="020F0502020204030204"/>
              <a:ea typeface="+mn-ea"/>
              <a:cs typeface="+mn-cs"/>
            </a:rPr>
            <a:t> </a:t>
          </a:r>
        </a:p>
      </dgm:t>
    </dgm:pt>
    <dgm:pt modelId="{F883BDDD-D00E-4B84-814C-BBA6E4DF81A4}" type="parTrans" cxnId="{9F2F7769-CD69-416E-B967-E6E75E9EF750}">
      <dgm:prSet/>
      <dgm:spPr/>
      <dgm:t>
        <a:bodyPr/>
        <a:lstStyle/>
        <a:p>
          <a:endParaRPr lang="en-US"/>
        </a:p>
      </dgm:t>
    </dgm:pt>
    <dgm:pt modelId="{A8E245A5-E197-48CB-A714-13020267C68D}" type="sibTrans" cxnId="{9F2F7769-CD69-416E-B967-E6E75E9EF750}">
      <dgm:prSet>
        <dgm:style>
          <a:lnRef idx="1">
            <a:schemeClr val="dk1"/>
          </a:lnRef>
          <a:fillRef idx="2">
            <a:schemeClr val="dk1"/>
          </a:fillRef>
          <a:effectRef idx="1">
            <a:schemeClr val="dk1"/>
          </a:effectRef>
          <a:fontRef idx="minor">
            <a:schemeClr val="dk1"/>
          </a:fontRef>
        </dgm:style>
      </dgm:prSet>
      <dgm:spPr>
        <a:xfrm>
          <a:off x="75340" y="169621"/>
          <a:ext cx="303394" cy="303394"/>
        </a:xfrm>
        <a:prstGeom prst="leftCircularArrow">
          <a:avLst>
            <a:gd name="adj1" fmla="val 6452"/>
            <a:gd name="adj2" fmla="val 429999"/>
            <a:gd name="adj3" fmla="val 10489124"/>
            <a:gd name="adj4" fmla="val 14837806"/>
            <a:gd name="adj5" fmla="val 7527"/>
          </a:avLst>
        </a:prstGeom>
        <a:solidFill>
          <a:srgbClr val="ED7D31">
            <a:lumMod val="60000"/>
            <a:lumOff val="40000"/>
          </a:srgbClr>
        </a:solidFill>
        <a:ln w="6350" cap="flat" cmpd="sng" algn="ctr">
          <a:solidFill>
            <a:sysClr val="windowText" lastClr="000000"/>
          </a:solidFill>
          <a:prstDash val="solid"/>
          <a:miter lim="800000"/>
        </a:ln>
        <a:effectLst/>
      </dgm:spPr>
      <dgm:t>
        <a:bodyPr/>
        <a:lstStyle/>
        <a:p>
          <a:endParaRPr lang="en-US"/>
        </a:p>
      </dgm:t>
    </dgm:pt>
    <dgm:pt modelId="{8BEBA896-74D0-420E-A026-F4DD586D0A96}">
      <dgm:prSet phldrT="[Text]">
        <dgm:style>
          <a:lnRef idx="1">
            <a:schemeClr val="dk1"/>
          </a:lnRef>
          <a:fillRef idx="2">
            <a:schemeClr val="dk1"/>
          </a:fillRef>
          <a:effectRef idx="1">
            <a:schemeClr val="dk1"/>
          </a:effectRef>
          <a:fontRef idx="minor">
            <a:schemeClr val="dk1"/>
          </a:fontRef>
        </dgm:style>
      </dgm:prSet>
      <dgm:spPr>
        <a:xfrm rot="20700000">
          <a:off x="250247" y="44117"/>
          <a:ext cx="232464" cy="232464"/>
        </a:xfrm>
        <a:prstGeom prst="gear6">
          <a:avLst/>
        </a:prstGeom>
        <a:solidFill>
          <a:srgbClr val="ED7D31">
            <a:lumMod val="60000"/>
            <a:lumOff val="40000"/>
          </a:srgbClr>
        </a:solidFill>
        <a:ln w="6350" cap="flat" cmpd="sng" algn="ctr">
          <a:solidFill>
            <a:sysClr val="windowText" lastClr="000000"/>
          </a:solidFill>
          <a:prstDash val="solid"/>
          <a:miter lim="800000"/>
        </a:ln>
        <a:effectLst/>
      </dgm:spPr>
      <dgm:t>
        <a:bodyPr/>
        <a:lstStyle/>
        <a:p>
          <a:pPr>
            <a:buNone/>
          </a:pPr>
          <a:r>
            <a:rPr lang="en-US" dirty="0">
              <a:solidFill>
                <a:sysClr val="windowText" lastClr="000000"/>
              </a:solidFill>
              <a:latin typeface="Calibri" panose="020F0502020204030204"/>
              <a:ea typeface="+mn-ea"/>
              <a:cs typeface="+mn-cs"/>
            </a:rPr>
            <a:t> </a:t>
          </a:r>
        </a:p>
      </dgm:t>
    </dgm:pt>
    <dgm:pt modelId="{BE4C40A1-E21E-44BC-9882-CB4268F2E93D}" type="parTrans" cxnId="{38CCAE8A-9DDB-4E6F-AE42-F86A34280416}">
      <dgm:prSet/>
      <dgm:spPr/>
      <dgm:t>
        <a:bodyPr/>
        <a:lstStyle/>
        <a:p>
          <a:endParaRPr lang="en-US"/>
        </a:p>
      </dgm:t>
    </dgm:pt>
    <dgm:pt modelId="{A980E77F-9FD7-4E82-ADA6-DAB8B55A4F33}" type="sibTrans" cxnId="{38CCAE8A-9DDB-4E6F-AE42-F86A34280416}">
      <dgm:prSet>
        <dgm:style>
          <a:lnRef idx="1">
            <a:schemeClr val="dk1"/>
          </a:lnRef>
          <a:fillRef idx="2">
            <a:schemeClr val="dk1"/>
          </a:fillRef>
          <a:effectRef idx="1">
            <a:schemeClr val="dk1"/>
          </a:effectRef>
          <a:fontRef idx="minor">
            <a:schemeClr val="dk1"/>
          </a:fontRef>
        </dgm:style>
      </dgm:prSet>
      <dgm:spPr>
        <a:xfrm>
          <a:off x="196475" y="7515"/>
          <a:ext cx="327120" cy="327120"/>
        </a:xfrm>
        <a:prstGeom prst="circularArrow">
          <a:avLst>
            <a:gd name="adj1" fmla="val 5984"/>
            <a:gd name="adj2" fmla="val 394124"/>
            <a:gd name="adj3" fmla="val 13313824"/>
            <a:gd name="adj4" fmla="val 10508221"/>
            <a:gd name="adj5" fmla="val 6981"/>
          </a:avLst>
        </a:prstGeom>
        <a:solidFill>
          <a:srgbClr val="ED7D31">
            <a:lumMod val="60000"/>
            <a:lumOff val="40000"/>
          </a:srgbClr>
        </a:solidFill>
        <a:ln w="6350" cap="flat" cmpd="sng" algn="ctr">
          <a:solidFill>
            <a:sysClr val="windowText" lastClr="000000"/>
          </a:solidFill>
          <a:prstDash val="solid"/>
          <a:miter lim="800000"/>
        </a:ln>
        <a:effectLst/>
      </dgm:spPr>
      <dgm:t>
        <a:bodyPr/>
        <a:lstStyle/>
        <a:p>
          <a:endParaRPr lang="en-US"/>
        </a:p>
      </dgm:t>
    </dgm:pt>
    <dgm:pt modelId="{CB933D01-85DF-4ACA-8F56-EF7200CABBBE}" type="pres">
      <dgm:prSet presAssocID="{3E4F87F3-B7E9-46B0-8AF5-0A00D08C2F9A}" presName="composite" presStyleCnt="0">
        <dgm:presLayoutVars>
          <dgm:chMax val="3"/>
          <dgm:animLvl val="lvl"/>
          <dgm:resizeHandles val="exact"/>
        </dgm:presLayoutVars>
      </dgm:prSet>
      <dgm:spPr/>
    </dgm:pt>
    <dgm:pt modelId="{562ECC08-8706-4619-A5CA-CE66868C8189}" type="pres">
      <dgm:prSet presAssocID="{489DE19B-1B15-4163-B4CF-BC11233135D7}" presName="gear1" presStyleLbl="node1" presStyleIdx="0" presStyleCnt="3">
        <dgm:presLayoutVars>
          <dgm:chMax val="1"/>
          <dgm:bulletEnabled val="1"/>
        </dgm:presLayoutVars>
      </dgm:prSet>
      <dgm:spPr/>
    </dgm:pt>
    <dgm:pt modelId="{99187215-C830-4B86-9488-A24E6E9DA5AB}" type="pres">
      <dgm:prSet presAssocID="{489DE19B-1B15-4163-B4CF-BC11233135D7}" presName="gear1srcNode" presStyleLbl="node1" presStyleIdx="0" presStyleCnt="3"/>
      <dgm:spPr/>
    </dgm:pt>
    <dgm:pt modelId="{ECCCAB0C-C798-4576-9792-35AE8CDE727A}" type="pres">
      <dgm:prSet presAssocID="{489DE19B-1B15-4163-B4CF-BC11233135D7}" presName="gear1dstNode" presStyleLbl="node1" presStyleIdx="0" presStyleCnt="3"/>
      <dgm:spPr/>
    </dgm:pt>
    <dgm:pt modelId="{6BFDCA3C-BC56-4E06-926F-7D39F4D737D6}" type="pres">
      <dgm:prSet presAssocID="{759E22E0-453C-4E04-9D3C-05C6AC8E70F4}" presName="gear2" presStyleLbl="node1" presStyleIdx="1" presStyleCnt="3">
        <dgm:presLayoutVars>
          <dgm:chMax val="1"/>
          <dgm:bulletEnabled val="1"/>
        </dgm:presLayoutVars>
      </dgm:prSet>
      <dgm:spPr/>
    </dgm:pt>
    <dgm:pt modelId="{35E117F0-359D-4432-86CF-085E6F7B3BC1}" type="pres">
      <dgm:prSet presAssocID="{759E22E0-453C-4E04-9D3C-05C6AC8E70F4}" presName="gear2srcNode" presStyleLbl="node1" presStyleIdx="1" presStyleCnt="3"/>
      <dgm:spPr/>
    </dgm:pt>
    <dgm:pt modelId="{A172F568-9BB8-44FB-8AE7-E8EB1798A33B}" type="pres">
      <dgm:prSet presAssocID="{759E22E0-453C-4E04-9D3C-05C6AC8E70F4}" presName="gear2dstNode" presStyleLbl="node1" presStyleIdx="1" presStyleCnt="3"/>
      <dgm:spPr/>
    </dgm:pt>
    <dgm:pt modelId="{9CD13E73-B073-49A3-9A60-29E85AC67A83}" type="pres">
      <dgm:prSet presAssocID="{8BEBA896-74D0-420E-A026-F4DD586D0A96}" presName="gear3" presStyleLbl="node1" presStyleIdx="2" presStyleCnt="3"/>
      <dgm:spPr/>
    </dgm:pt>
    <dgm:pt modelId="{55C562E0-4A6E-4D3C-8A4F-824332179991}" type="pres">
      <dgm:prSet presAssocID="{8BEBA896-74D0-420E-A026-F4DD586D0A96}" presName="gear3tx" presStyleLbl="node1" presStyleIdx="2" presStyleCnt="3">
        <dgm:presLayoutVars>
          <dgm:chMax val="1"/>
          <dgm:bulletEnabled val="1"/>
        </dgm:presLayoutVars>
      </dgm:prSet>
      <dgm:spPr/>
    </dgm:pt>
    <dgm:pt modelId="{22A1428B-C13D-47FF-8857-4968563239AA}" type="pres">
      <dgm:prSet presAssocID="{8BEBA896-74D0-420E-A026-F4DD586D0A96}" presName="gear3srcNode" presStyleLbl="node1" presStyleIdx="2" presStyleCnt="3"/>
      <dgm:spPr/>
    </dgm:pt>
    <dgm:pt modelId="{006CFE5F-88A1-4BD8-A190-DBCCC0237109}" type="pres">
      <dgm:prSet presAssocID="{8BEBA896-74D0-420E-A026-F4DD586D0A96}" presName="gear3dstNode" presStyleLbl="node1" presStyleIdx="2" presStyleCnt="3"/>
      <dgm:spPr/>
    </dgm:pt>
    <dgm:pt modelId="{B59F5C7E-FFBA-458C-9D1F-620A21EA3E2E}" type="pres">
      <dgm:prSet presAssocID="{346A2996-A973-4AA0-86EB-35011D6F1208}" presName="connector1" presStyleLbl="sibTrans2D1" presStyleIdx="0" presStyleCnt="3"/>
      <dgm:spPr/>
    </dgm:pt>
    <dgm:pt modelId="{A8F2358E-09C9-4E43-892A-2F3B1C14546F}" type="pres">
      <dgm:prSet presAssocID="{A8E245A5-E197-48CB-A714-13020267C68D}" presName="connector2" presStyleLbl="sibTrans2D1" presStyleIdx="1" presStyleCnt="3"/>
      <dgm:spPr/>
    </dgm:pt>
    <dgm:pt modelId="{3A7134FE-714D-411B-BD61-5003ADC99F2C}" type="pres">
      <dgm:prSet presAssocID="{A980E77F-9FD7-4E82-ADA6-DAB8B55A4F33}" presName="connector3" presStyleLbl="sibTrans2D1" presStyleIdx="2" presStyleCnt="3"/>
      <dgm:spPr/>
    </dgm:pt>
  </dgm:ptLst>
  <dgm:cxnLst>
    <dgm:cxn modelId="{947FEE1D-926F-4B9A-BAB9-45C5E4582F55}" type="presOf" srcId="{3E4F87F3-B7E9-46B0-8AF5-0A00D08C2F9A}" destId="{CB933D01-85DF-4ACA-8F56-EF7200CABBBE}" srcOrd="0" destOrd="0" presId="urn:microsoft.com/office/officeart/2005/8/layout/gear1"/>
    <dgm:cxn modelId="{8FFE2C20-25CE-4D7A-ADE6-DCDA86DC54C7}" type="presOf" srcId="{A980E77F-9FD7-4E82-ADA6-DAB8B55A4F33}" destId="{3A7134FE-714D-411B-BD61-5003ADC99F2C}" srcOrd="0" destOrd="0" presId="urn:microsoft.com/office/officeart/2005/8/layout/gear1"/>
    <dgm:cxn modelId="{9739DE24-76E1-46E3-A41F-DE806BE5BD7C}" type="presOf" srcId="{8BEBA896-74D0-420E-A026-F4DD586D0A96}" destId="{9CD13E73-B073-49A3-9A60-29E85AC67A83}" srcOrd="0" destOrd="0" presId="urn:microsoft.com/office/officeart/2005/8/layout/gear1"/>
    <dgm:cxn modelId="{C0648734-122A-4DA3-9B9B-61852D4C21A4}" type="presOf" srcId="{759E22E0-453C-4E04-9D3C-05C6AC8E70F4}" destId="{35E117F0-359D-4432-86CF-085E6F7B3BC1}" srcOrd="1" destOrd="0" presId="urn:microsoft.com/office/officeart/2005/8/layout/gear1"/>
    <dgm:cxn modelId="{E6A53A5E-10ED-4485-BB00-B38F83B1617B}" type="presOf" srcId="{489DE19B-1B15-4163-B4CF-BC11233135D7}" destId="{ECCCAB0C-C798-4576-9792-35AE8CDE727A}" srcOrd="2" destOrd="0" presId="urn:microsoft.com/office/officeart/2005/8/layout/gear1"/>
    <dgm:cxn modelId="{1702A95E-773C-4CB1-9150-3228C8ACB1B4}" type="presOf" srcId="{759E22E0-453C-4E04-9D3C-05C6AC8E70F4}" destId="{6BFDCA3C-BC56-4E06-926F-7D39F4D737D6}" srcOrd="0" destOrd="0" presId="urn:microsoft.com/office/officeart/2005/8/layout/gear1"/>
    <dgm:cxn modelId="{9F2F7769-CD69-416E-B967-E6E75E9EF750}" srcId="{3E4F87F3-B7E9-46B0-8AF5-0A00D08C2F9A}" destId="{759E22E0-453C-4E04-9D3C-05C6AC8E70F4}" srcOrd="1" destOrd="0" parTransId="{F883BDDD-D00E-4B84-814C-BBA6E4DF81A4}" sibTransId="{A8E245A5-E197-48CB-A714-13020267C68D}"/>
    <dgm:cxn modelId="{E4C5B86B-99A8-4C8C-8A55-82D1DBD44D1B}" type="presOf" srcId="{346A2996-A973-4AA0-86EB-35011D6F1208}" destId="{B59F5C7E-FFBA-458C-9D1F-620A21EA3E2E}" srcOrd="0" destOrd="0" presId="urn:microsoft.com/office/officeart/2005/8/layout/gear1"/>
    <dgm:cxn modelId="{75404D74-526B-4A4F-A7FA-43B28A51C170}" type="presOf" srcId="{489DE19B-1B15-4163-B4CF-BC11233135D7}" destId="{562ECC08-8706-4619-A5CA-CE66868C8189}" srcOrd="0" destOrd="0" presId="urn:microsoft.com/office/officeart/2005/8/layout/gear1"/>
    <dgm:cxn modelId="{0784A97E-0158-4276-B5E0-E11BF45E1DE8}" type="presOf" srcId="{759E22E0-453C-4E04-9D3C-05C6AC8E70F4}" destId="{A172F568-9BB8-44FB-8AE7-E8EB1798A33B}" srcOrd="2" destOrd="0" presId="urn:microsoft.com/office/officeart/2005/8/layout/gear1"/>
    <dgm:cxn modelId="{38CCAE8A-9DDB-4E6F-AE42-F86A34280416}" srcId="{3E4F87F3-B7E9-46B0-8AF5-0A00D08C2F9A}" destId="{8BEBA896-74D0-420E-A026-F4DD586D0A96}" srcOrd="2" destOrd="0" parTransId="{BE4C40A1-E21E-44BC-9882-CB4268F2E93D}" sibTransId="{A980E77F-9FD7-4E82-ADA6-DAB8B55A4F33}"/>
    <dgm:cxn modelId="{BF49A293-63BB-49E3-B8E7-8C401C39A922}" type="presOf" srcId="{A8E245A5-E197-48CB-A714-13020267C68D}" destId="{A8F2358E-09C9-4E43-892A-2F3B1C14546F}" srcOrd="0" destOrd="0" presId="urn:microsoft.com/office/officeart/2005/8/layout/gear1"/>
    <dgm:cxn modelId="{8EC5459C-DA05-4129-9D67-5C171C921A2B}" type="presOf" srcId="{8BEBA896-74D0-420E-A026-F4DD586D0A96}" destId="{22A1428B-C13D-47FF-8857-4968563239AA}" srcOrd="2" destOrd="0" presId="urn:microsoft.com/office/officeart/2005/8/layout/gear1"/>
    <dgm:cxn modelId="{CFE1FDBC-F0F7-4E87-9D74-363B4D6F6F4C}" srcId="{3E4F87F3-B7E9-46B0-8AF5-0A00D08C2F9A}" destId="{489DE19B-1B15-4163-B4CF-BC11233135D7}" srcOrd="0" destOrd="0" parTransId="{29CF6D7C-8F44-416D-94A6-390646FC5EDB}" sibTransId="{346A2996-A973-4AA0-86EB-35011D6F1208}"/>
    <dgm:cxn modelId="{4CBAB5D2-67E3-4444-8CEF-378353A18C70}" type="presOf" srcId="{8BEBA896-74D0-420E-A026-F4DD586D0A96}" destId="{55C562E0-4A6E-4D3C-8A4F-824332179991}" srcOrd="1" destOrd="0" presId="urn:microsoft.com/office/officeart/2005/8/layout/gear1"/>
    <dgm:cxn modelId="{FB02BAE3-94EE-4D43-809E-DD2C1EE9A6CC}" type="presOf" srcId="{8BEBA896-74D0-420E-A026-F4DD586D0A96}" destId="{006CFE5F-88A1-4BD8-A190-DBCCC0237109}" srcOrd="3" destOrd="0" presId="urn:microsoft.com/office/officeart/2005/8/layout/gear1"/>
    <dgm:cxn modelId="{7AED6CFC-67C4-4E49-9D65-33D2F4012B20}" type="presOf" srcId="{489DE19B-1B15-4163-B4CF-BC11233135D7}" destId="{99187215-C830-4B86-9488-A24E6E9DA5AB}" srcOrd="1" destOrd="0" presId="urn:microsoft.com/office/officeart/2005/8/layout/gear1"/>
    <dgm:cxn modelId="{7E80267C-41A2-4344-8217-7867268F0BD4}" type="presParOf" srcId="{CB933D01-85DF-4ACA-8F56-EF7200CABBBE}" destId="{562ECC08-8706-4619-A5CA-CE66868C8189}" srcOrd="0" destOrd="0" presId="urn:microsoft.com/office/officeart/2005/8/layout/gear1"/>
    <dgm:cxn modelId="{2A798280-8D07-458F-B954-7B9504E027DE}" type="presParOf" srcId="{CB933D01-85DF-4ACA-8F56-EF7200CABBBE}" destId="{99187215-C830-4B86-9488-A24E6E9DA5AB}" srcOrd="1" destOrd="0" presId="urn:microsoft.com/office/officeart/2005/8/layout/gear1"/>
    <dgm:cxn modelId="{9094E02C-E1B7-4DAC-BD22-86C72B4BC0CC}" type="presParOf" srcId="{CB933D01-85DF-4ACA-8F56-EF7200CABBBE}" destId="{ECCCAB0C-C798-4576-9792-35AE8CDE727A}" srcOrd="2" destOrd="0" presId="urn:microsoft.com/office/officeart/2005/8/layout/gear1"/>
    <dgm:cxn modelId="{C46AA016-421B-4139-BD27-872639C3DCE5}" type="presParOf" srcId="{CB933D01-85DF-4ACA-8F56-EF7200CABBBE}" destId="{6BFDCA3C-BC56-4E06-926F-7D39F4D737D6}" srcOrd="3" destOrd="0" presId="urn:microsoft.com/office/officeart/2005/8/layout/gear1"/>
    <dgm:cxn modelId="{4080A54B-044B-4591-955D-080FBEC9334A}" type="presParOf" srcId="{CB933D01-85DF-4ACA-8F56-EF7200CABBBE}" destId="{35E117F0-359D-4432-86CF-085E6F7B3BC1}" srcOrd="4" destOrd="0" presId="urn:microsoft.com/office/officeart/2005/8/layout/gear1"/>
    <dgm:cxn modelId="{E61FEE58-37D0-473D-8647-06332B77CF33}" type="presParOf" srcId="{CB933D01-85DF-4ACA-8F56-EF7200CABBBE}" destId="{A172F568-9BB8-44FB-8AE7-E8EB1798A33B}" srcOrd="5" destOrd="0" presId="urn:microsoft.com/office/officeart/2005/8/layout/gear1"/>
    <dgm:cxn modelId="{E379563A-48AF-48D1-9BE5-5C5556FAEDCA}" type="presParOf" srcId="{CB933D01-85DF-4ACA-8F56-EF7200CABBBE}" destId="{9CD13E73-B073-49A3-9A60-29E85AC67A83}" srcOrd="6" destOrd="0" presId="urn:microsoft.com/office/officeart/2005/8/layout/gear1"/>
    <dgm:cxn modelId="{FAFAE4CC-A6CC-4B59-AB92-A8032DF182EF}" type="presParOf" srcId="{CB933D01-85DF-4ACA-8F56-EF7200CABBBE}" destId="{55C562E0-4A6E-4D3C-8A4F-824332179991}" srcOrd="7" destOrd="0" presId="urn:microsoft.com/office/officeart/2005/8/layout/gear1"/>
    <dgm:cxn modelId="{AEA93B3E-1E25-4E02-B1BA-2997875425BA}" type="presParOf" srcId="{CB933D01-85DF-4ACA-8F56-EF7200CABBBE}" destId="{22A1428B-C13D-47FF-8857-4968563239AA}" srcOrd="8" destOrd="0" presId="urn:microsoft.com/office/officeart/2005/8/layout/gear1"/>
    <dgm:cxn modelId="{60BCA1DB-FE81-4FFA-8C3B-BE4BDC4B07D8}" type="presParOf" srcId="{CB933D01-85DF-4ACA-8F56-EF7200CABBBE}" destId="{006CFE5F-88A1-4BD8-A190-DBCCC0237109}" srcOrd="9" destOrd="0" presId="urn:microsoft.com/office/officeart/2005/8/layout/gear1"/>
    <dgm:cxn modelId="{C1DB1FAA-A67C-4658-BAA5-98A13D4C622E}" type="presParOf" srcId="{CB933D01-85DF-4ACA-8F56-EF7200CABBBE}" destId="{B59F5C7E-FFBA-458C-9D1F-620A21EA3E2E}" srcOrd="10" destOrd="0" presId="urn:microsoft.com/office/officeart/2005/8/layout/gear1"/>
    <dgm:cxn modelId="{CA757E4E-64FF-41FE-92F5-60313AB8C699}" type="presParOf" srcId="{CB933D01-85DF-4ACA-8F56-EF7200CABBBE}" destId="{A8F2358E-09C9-4E43-892A-2F3B1C14546F}" srcOrd="11" destOrd="0" presId="urn:microsoft.com/office/officeart/2005/8/layout/gear1"/>
    <dgm:cxn modelId="{28326622-225F-40F6-B457-0994EA0F277C}" type="presParOf" srcId="{CB933D01-85DF-4ACA-8F56-EF7200CABBBE}" destId="{3A7134FE-714D-411B-BD61-5003ADC99F2C}" srcOrd="12" destOrd="0" presId="urn:microsoft.com/office/officeart/2005/8/layout/gear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E4F87F3-B7E9-46B0-8AF5-0A00D08C2F9A}" type="doc">
      <dgm:prSet loTypeId="urn:microsoft.com/office/officeart/2005/8/layout/gear1" loCatId="relationship" qsTypeId="urn:microsoft.com/office/officeart/2005/8/quickstyle/simple1" qsCatId="simple" csTypeId="urn:microsoft.com/office/officeart/2005/8/colors/accent0_3" csCatId="mainScheme" phldr="1"/>
      <dgm:spPr/>
    </dgm:pt>
    <dgm:pt modelId="{489DE19B-1B15-4163-B4CF-BC11233135D7}">
      <dgm:prSet phldrT="[Text]">
        <dgm:style>
          <a:lnRef idx="1">
            <a:schemeClr val="dk1"/>
          </a:lnRef>
          <a:fillRef idx="2">
            <a:schemeClr val="dk1"/>
          </a:fillRef>
          <a:effectRef idx="1">
            <a:schemeClr val="dk1"/>
          </a:effectRef>
          <a:fontRef idx="minor">
            <a:schemeClr val="dk1"/>
          </a:fontRef>
        </dgm:style>
      </dgm:prSet>
      <dgm:spPr>
        <a:xfrm>
          <a:off x="307165" y="284911"/>
          <a:ext cx="326230" cy="326230"/>
        </a:xfrm>
        <a:prstGeom prst="gear9">
          <a:avLst/>
        </a:prstGeom>
        <a:solidFill>
          <a:srgbClr val="ED7D31">
            <a:lumMod val="60000"/>
            <a:lumOff val="40000"/>
          </a:srgbClr>
        </a:solidFill>
        <a:ln w="6350" cap="flat" cmpd="sng" algn="ctr">
          <a:solidFill>
            <a:sysClr val="windowText" lastClr="000000"/>
          </a:solidFill>
          <a:prstDash val="solid"/>
          <a:miter lim="800000"/>
        </a:ln>
        <a:effectLst/>
      </dgm:spPr>
      <dgm:t>
        <a:bodyPr/>
        <a:lstStyle/>
        <a:p>
          <a:pPr>
            <a:buNone/>
          </a:pPr>
          <a:r>
            <a:rPr lang="en-US" dirty="0">
              <a:solidFill>
                <a:sysClr val="windowText" lastClr="000000"/>
              </a:solidFill>
              <a:latin typeface="Calibri" panose="020F0502020204030204"/>
              <a:ea typeface="+mn-ea"/>
              <a:cs typeface="+mn-cs"/>
            </a:rPr>
            <a:t> </a:t>
          </a:r>
        </a:p>
      </dgm:t>
    </dgm:pt>
    <dgm:pt modelId="{29CF6D7C-8F44-416D-94A6-390646FC5EDB}" type="parTrans" cxnId="{CFE1FDBC-F0F7-4E87-9D74-363B4D6F6F4C}">
      <dgm:prSet/>
      <dgm:spPr/>
      <dgm:t>
        <a:bodyPr/>
        <a:lstStyle/>
        <a:p>
          <a:endParaRPr lang="en-US"/>
        </a:p>
      </dgm:t>
    </dgm:pt>
    <dgm:pt modelId="{346A2996-A973-4AA0-86EB-35011D6F1208}" type="sibTrans" cxnId="{CFE1FDBC-F0F7-4E87-9D74-363B4D6F6F4C}">
      <dgm:prSet>
        <dgm:style>
          <a:lnRef idx="1">
            <a:schemeClr val="dk1"/>
          </a:lnRef>
          <a:fillRef idx="2">
            <a:schemeClr val="dk1"/>
          </a:fillRef>
          <a:effectRef idx="1">
            <a:schemeClr val="dk1"/>
          </a:effectRef>
          <a:fontRef idx="minor">
            <a:schemeClr val="dk1"/>
          </a:fontRef>
        </dgm:style>
      </dgm:prSet>
      <dgm:spPr>
        <a:xfrm>
          <a:off x="256261" y="247425"/>
          <a:ext cx="417574" cy="417574"/>
        </a:xfrm>
        <a:prstGeom prst="circularArrow">
          <a:avLst>
            <a:gd name="adj1" fmla="val 4688"/>
            <a:gd name="adj2" fmla="val 299029"/>
            <a:gd name="adj3" fmla="val 2214909"/>
            <a:gd name="adj4" fmla="val 16863653"/>
            <a:gd name="adj5" fmla="val 5469"/>
          </a:avLst>
        </a:prstGeom>
        <a:solidFill>
          <a:srgbClr val="ED7D31">
            <a:lumMod val="60000"/>
            <a:lumOff val="40000"/>
          </a:srgbClr>
        </a:solidFill>
        <a:ln w="6350" cap="flat" cmpd="sng" algn="ctr">
          <a:solidFill>
            <a:sysClr val="windowText" lastClr="000000"/>
          </a:solidFill>
          <a:prstDash val="solid"/>
          <a:miter lim="800000"/>
        </a:ln>
        <a:effectLst/>
      </dgm:spPr>
      <dgm:t>
        <a:bodyPr/>
        <a:lstStyle/>
        <a:p>
          <a:endParaRPr lang="en-US"/>
        </a:p>
      </dgm:t>
    </dgm:pt>
    <dgm:pt modelId="{759E22E0-453C-4E04-9D3C-05C6AC8E70F4}">
      <dgm:prSet phldrT="[Text]">
        <dgm:style>
          <a:lnRef idx="1">
            <a:schemeClr val="dk1"/>
          </a:lnRef>
          <a:fillRef idx="2">
            <a:schemeClr val="dk1"/>
          </a:fillRef>
          <a:effectRef idx="1">
            <a:schemeClr val="dk1"/>
          </a:effectRef>
          <a:fontRef idx="minor">
            <a:schemeClr val="dk1"/>
          </a:fontRef>
        </dgm:style>
      </dgm:prSet>
      <dgm:spPr>
        <a:xfrm>
          <a:off x="117358" y="207801"/>
          <a:ext cx="237258" cy="237258"/>
        </a:xfrm>
        <a:prstGeom prst="gear6">
          <a:avLst/>
        </a:prstGeom>
        <a:solidFill>
          <a:srgbClr val="ED7D31">
            <a:lumMod val="60000"/>
            <a:lumOff val="40000"/>
          </a:srgbClr>
        </a:solidFill>
        <a:ln w="6350" cap="flat" cmpd="sng" algn="ctr">
          <a:solidFill>
            <a:sysClr val="windowText" lastClr="000000"/>
          </a:solidFill>
          <a:prstDash val="solid"/>
          <a:miter lim="800000"/>
        </a:ln>
        <a:effectLst/>
      </dgm:spPr>
      <dgm:t>
        <a:bodyPr/>
        <a:lstStyle/>
        <a:p>
          <a:pPr>
            <a:buNone/>
          </a:pPr>
          <a:r>
            <a:rPr lang="en-US" dirty="0">
              <a:solidFill>
                <a:sysClr val="windowText" lastClr="000000"/>
              </a:solidFill>
              <a:latin typeface="Calibri" panose="020F0502020204030204"/>
              <a:ea typeface="+mn-ea"/>
              <a:cs typeface="+mn-cs"/>
            </a:rPr>
            <a:t> </a:t>
          </a:r>
        </a:p>
      </dgm:t>
    </dgm:pt>
    <dgm:pt modelId="{F883BDDD-D00E-4B84-814C-BBA6E4DF81A4}" type="parTrans" cxnId="{9F2F7769-CD69-416E-B967-E6E75E9EF750}">
      <dgm:prSet/>
      <dgm:spPr/>
      <dgm:t>
        <a:bodyPr/>
        <a:lstStyle/>
        <a:p>
          <a:endParaRPr lang="en-US"/>
        </a:p>
      </dgm:t>
    </dgm:pt>
    <dgm:pt modelId="{A8E245A5-E197-48CB-A714-13020267C68D}" type="sibTrans" cxnId="{9F2F7769-CD69-416E-B967-E6E75E9EF750}">
      <dgm:prSet>
        <dgm:style>
          <a:lnRef idx="1">
            <a:schemeClr val="dk1"/>
          </a:lnRef>
          <a:fillRef idx="2">
            <a:schemeClr val="dk1"/>
          </a:fillRef>
          <a:effectRef idx="1">
            <a:schemeClr val="dk1"/>
          </a:effectRef>
          <a:fontRef idx="minor">
            <a:schemeClr val="dk1"/>
          </a:fontRef>
        </dgm:style>
      </dgm:prSet>
      <dgm:spPr>
        <a:xfrm>
          <a:off x="75340" y="169621"/>
          <a:ext cx="303394" cy="303394"/>
        </a:xfrm>
        <a:prstGeom prst="leftCircularArrow">
          <a:avLst>
            <a:gd name="adj1" fmla="val 6452"/>
            <a:gd name="adj2" fmla="val 429999"/>
            <a:gd name="adj3" fmla="val 10489124"/>
            <a:gd name="adj4" fmla="val 14837806"/>
            <a:gd name="adj5" fmla="val 7527"/>
          </a:avLst>
        </a:prstGeom>
        <a:solidFill>
          <a:srgbClr val="ED7D31">
            <a:lumMod val="60000"/>
            <a:lumOff val="40000"/>
          </a:srgbClr>
        </a:solidFill>
        <a:ln w="6350" cap="flat" cmpd="sng" algn="ctr">
          <a:solidFill>
            <a:sysClr val="windowText" lastClr="000000"/>
          </a:solidFill>
          <a:prstDash val="solid"/>
          <a:miter lim="800000"/>
        </a:ln>
        <a:effectLst/>
      </dgm:spPr>
      <dgm:t>
        <a:bodyPr/>
        <a:lstStyle/>
        <a:p>
          <a:endParaRPr lang="en-US"/>
        </a:p>
      </dgm:t>
    </dgm:pt>
    <dgm:pt modelId="{8BEBA896-74D0-420E-A026-F4DD586D0A96}">
      <dgm:prSet phldrT="[Text]">
        <dgm:style>
          <a:lnRef idx="1">
            <a:schemeClr val="dk1"/>
          </a:lnRef>
          <a:fillRef idx="2">
            <a:schemeClr val="dk1"/>
          </a:fillRef>
          <a:effectRef idx="1">
            <a:schemeClr val="dk1"/>
          </a:effectRef>
          <a:fontRef idx="minor">
            <a:schemeClr val="dk1"/>
          </a:fontRef>
        </dgm:style>
      </dgm:prSet>
      <dgm:spPr>
        <a:xfrm rot="20700000">
          <a:off x="250247" y="44117"/>
          <a:ext cx="232464" cy="232464"/>
        </a:xfrm>
        <a:prstGeom prst="gear6">
          <a:avLst/>
        </a:prstGeom>
        <a:solidFill>
          <a:srgbClr val="ED7D31">
            <a:lumMod val="60000"/>
            <a:lumOff val="40000"/>
          </a:srgbClr>
        </a:solidFill>
        <a:ln w="6350" cap="flat" cmpd="sng" algn="ctr">
          <a:solidFill>
            <a:sysClr val="windowText" lastClr="000000"/>
          </a:solidFill>
          <a:prstDash val="solid"/>
          <a:miter lim="800000"/>
        </a:ln>
        <a:effectLst/>
      </dgm:spPr>
      <dgm:t>
        <a:bodyPr/>
        <a:lstStyle/>
        <a:p>
          <a:pPr>
            <a:buNone/>
          </a:pPr>
          <a:r>
            <a:rPr lang="en-US" dirty="0">
              <a:solidFill>
                <a:sysClr val="windowText" lastClr="000000"/>
              </a:solidFill>
              <a:latin typeface="Calibri" panose="020F0502020204030204"/>
              <a:ea typeface="+mn-ea"/>
              <a:cs typeface="+mn-cs"/>
            </a:rPr>
            <a:t> </a:t>
          </a:r>
        </a:p>
      </dgm:t>
    </dgm:pt>
    <dgm:pt modelId="{BE4C40A1-E21E-44BC-9882-CB4268F2E93D}" type="parTrans" cxnId="{38CCAE8A-9DDB-4E6F-AE42-F86A34280416}">
      <dgm:prSet/>
      <dgm:spPr/>
      <dgm:t>
        <a:bodyPr/>
        <a:lstStyle/>
        <a:p>
          <a:endParaRPr lang="en-US"/>
        </a:p>
      </dgm:t>
    </dgm:pt>
    <dgm:pt modelId="{A980E77F-9FD7-4E82-ADA6-DAB8B55A4F33}" type="sibTrans" cxnId="{38CCAE8A-9DDB-4E6F-AE42-F86A34280416}">
      <dgm:prSet>
        <dgm:style>
          <a:lnRef idx="1">
            <a:schemeClr val="dk1"/>
          </a:lnRef>
          <a:fillRef idx="2">
            <a:schemeClr val="dk1"/>
          </a:fillRef>
          <a:effectRef idx="1">
            <a:schemeClr val="dk1"/>
          </a:effectRef>
          <a:fontRef idx="minor">
            <a:schemeClr val="dk1"/>
          </a:fontRef>
        </dgm:style>
      </dgm:prSet>
      <dgm:spPr>
        <a:xfrm>
          <a:off x="196475" y="7515"/>
          <a:ext cx="327120" cy="327120"/>
        </a:xfrm>
        <a:prstGeom prst="circularArrow">
          <a:avLst>
            <a:gd name="adj1" fmla="val 5984"/>
            <a:gd name="adj2" fmla="val 394124"/>
            <a:gd name="adj3" fmla="val 13313824"/>
            <a:gd name="adj4" fmla="val 10508221"/>
            <a:gd name="adj5" fmla="val 6981"/>
          </a:avLst>
        </a:prstGeom>
        <a:solidFill>
          <a:srgbClr val="ED7D31">
            <a:lumMod val="60000"/>
            <a:lumOff val="40000"/>
          </a:srgbClr>
        </a:solidFill>
        <a:ln w="6350" cap="flat" cmpd="sng" algn="ctr">
          <a:solidFill>
            <a:sysClr val="windowText" lastClr="000000"/>
          </a:solidFill>
          <a:prstDash val="solid"/>
          <a:miter lim="800000"/>
        </a:ln>
        <a:effectLst/>
      </dgm:spPr>
      <dgm:t>
        <a:bodyPr/>
        <a:lstStyle/>
        <a:p>
          <a:endParaRPr lang="en-US"/>
        </a:p>
      </dgm:t>
    </dgm:pt>
    <dgm:pt modelId="{CB933D01-85DF-4ACA-8F56-EF7200CABBBE}" type="pres">
      <dgm:prSet presAssocID="{3E4F87F3-B7E9-46B0-8AF5-0A00D08C2F9A}" presName="composite" presStyleCnt="0">
        <dgm:presLayoutVars>
          <dgm:chMax val="3"/>
          <dgm:animLvl val="lvl"/>
          <dgm:resizeHandles val="exact"/>
        </dgm:presLayoutVars>
      </dgm:prSet>
      <dgm:spPr/>
    </dgm:pt>
    <dgm:pt modelId="{562ECC08-8706-4619-A5CA-CE66868C8189}" type="pres">
      <dgm:prSet presAssocID="{489DE19B-1B15-4163-B4CF-BC11233135D7}" presName="gear1" presStyleLbl="node1" presStyleIdx="0" presStyleCnt="3">
        <dgm:presLayoutVars>
          <dgm:chMax val="1"/>
          <dgm:bulletEnabled val="1"/>
        </dgm:presLayoutVars>
      </dgm:prSet>
      <dgm:spPr/>
    </dgm:pt>
    <dgm:pt modelId="{99187215-C830-4B86-9488-A24E6E9DA5AB}" type="pres">
      <dgm:prSet presAssocID="{489DE19B-1B15-4163-B4CF-BC11233135D7}" presName="gear1srcNode" presStyleLbl="node1" presStyleIdx="0" presStyleCnt="3"/>
      <dgm:spPr/>
    </dgm:pt>
    <dgm:pt modelId="{ECCCAB0C-C798-4576-9792-35AE8CDE727A}" type="pres">
      <dgm:prSet presAssocID="{489DE19B-1B15-4163-B4CF-BC11233135D7}" presName="gear1dstNode" presStyleLbl="node1" presStyleIdx="0" presStyleCnt="3"/>
      <dgm:spPr/>
    </dgm:pt>
    <dgm:pt modelId="{6BFDCA3C-BC56-4E06-926F-7D39F4D737D6}" type="pres">
      <dgm:prSet presAssocID="{759E22E0-453C-4E04-9D3C-05C6AC8E70F4}" presName="gear2" presStyleLbl="node1" presStyleIdx="1" presStyleCnt="3">
        <dgm:presLayoutVars>
          <dgm:chMax val="1"/>
          <dgm:bulletEnabled val="1"/>
        </dgm:presLayoutVars>
      </dgm:prSet>
      <dgm:spPr/>
    </dgm:pt>
    <dgm:pt modelId="{35E117F0-359D-4432-86CF-085E6F7B3BC1}" type="pres">
      <dgm:prSet presAssocID="{759E22E0-453C-4E04-9D3C-05C6AC8E70F4}" presName="gear2srcNode" presStyleLbl="node1" presStyleIdx="1" presStyleCnt="3"/>
      <dgm:spPr/>
    </dgm:pt>
    <dgm:pt modelId="{A172F568-9BB8-44FB-8AE7-E8EB1798A33B}" type="pres">
      <dgm:prSet presAssocID="{759E22E0-453C-4E04-9D3C-05C6AC8E70F4}" presName="gear2dstNode" presStyleLbl="node1" presStyleIdx="1" presStyleCnt="3"/>
      <dgm:spPr/>
    </dgm:pt>
    <dgm:pt modelId="{9CD13E73-B073-49A3-9A60-29E85AC67A83}" type="pres">
      <dgm:prSet presAssocID="{8BEBA896-74D0-420E-A026-F4DD586D0A96}" presName="gear3" presStyleLbl="node1" presStyleIdx="2" presStyleCnt="3"/>
      <dgm:spPr/>
    </dgm:pt>
    <dgm:pt modelId="{55C562E0-4A6E-4D3C-8A4F-824332179991}" type="pres">
      <dgm:prSet presAssocID="{8BEBA896-74D0-420E-A026-F4DD586D0A96}" presName="gear3tx" presStyleLbl="node1" presStyleIdx="2" presStyleCnt="3">
        <dgm:presLayoutVars>
          <dgm:chMax val="1"/>
          <dgm:bulletEnabled val="1"/>
        </dgm:presLayoutVars>
      </dgm:prSet>
      <dgm:spPr/>
    </dgm:pt>
    <dgm:pt modelId="{22A1428B-C13D-47FF-8857-4968563239AA}" type="pres">
      <dgm:prSet presAssocID="{8BEBA896-74D0-420E-A026-F4DD586D0A96}" presName="gear3srcNode" presStyleLbl="node1" presStyleIdx="2" presStyleCnt="3"/>
      <dgm:spPr/>
    </dgm:pt>
    <dgm:pt modelId="{006CFE5F-88A1-4BD8-A190-DBCCC0237109}" type="pres">
      <dgm:prSet presAssocID="{8BEBA896-74D0-420E-A026-F4DD586D0A96}" presName="gear3dstNode" presStyleLbl="node1" presStyleIdx="2" presStyleCnt="3"/>
      <dgm:spPr/>
    </dgm:pt>
    <dgm:pt modelId="{B59F5C7E-FFBA-458C-9D1F-620A21EA3E2E}" type="pres">
      <dgm:prSet presAssocID="{346A2996-A973-4AA0-86EB-35011D6F1208}" presName="connector1" presStyleLbl="sibTrans2D1" presStyleIdx="0" presStyleCnt="3"/>
      <dgm:spPr/>
    </dgm:pt>
    <dgm:pt modelId="{A8F2358E-09C9-4E43-892A-2F3B1C14546F}" type="pres">
      <dgm:prSet presAssocID="{A8E245A5-E197-48CB-A714-13020267C68D}" presName="connector2" presStyleLbl="sibTrans2D1" presStyleIdx="1" presStyleCnt="3"/>
      <dgm:spPr/>
    </dgm:pt>
    <dgm:pt modelId="{3A7134FE-714D-411B-BD61-5003ADC99F2C}" type="pres">
      <dgm:prSet presAssocID="{A980E77F-9FD7-4E82-ADA6-DAB8B55A4F33}" presName="connector3" presStyleLbl="sibTrans2D1" presStyleIdx="2" presStyleCnt="3"/>
      <dgm:spPr/>
    </dgm:pt>
  </dgm:ptLst>
  <dgm:cxnLst>
    <dgm:cxn modelId="{14FD9128-7CD0-41B5-8AD1-6EF8DE2D619F}" type="presOf" srcId="{8BEBA896-74D0-420E-A026-F4DD586D0A96}" destId="{006CFE5F-88A1-4BD8-A190-DBCCC0237109}" srcOrd="3" destOrd="0" presId="urn:microsoft.com/office/officeart/2005/8/layout/gear1"/>
    <dgm:cxn modelId="{6A884568-B7F5-4A38-9193-34B5C74A8E23}" type="presOf" srcId="{8BEBA896-74D0-420E-A026-F4DD586D0A96}" destId="{55C562E0-4A6E-4D3C-8A4F-824332179991}" srcOrd="1" destOrd="0" presId="urn:microsoft.com/office/officeart/2005/8/layout/gear1"/>
    <dgm:cxn modelId="{9F2F7769-CD69-416E-B967-E6E75E9EF750}" srcId="{3E4F87F3-B7E9-46B0-8AF5-0A00D08C2F9A}" destId="{759E22E0-453C-4E04-9D3C-05C6AC8E70F4}" srcOrd="1" destOrd="0" parTransId="{F883BDDD-D00E-4B84-814C-BBA6E4DF81A4}" sibTransId="{A8E245A5-E197-48CB-A714-13020267C68D}"/>
    <dgm:cxn modelId="{5F5C776B-DCC7-40A7-8905-EBC8BCD31E78}" type="presOf" srcId="{489DE19B-1B15-4163-B4CF-BC11233135D7}" destId="{99187215-C830-4B86-9488-A24E6E9DA5AB}" srcOrd="1" destOrd="0" presId="urn:microsoft.com/office/officeart/2005/8/layout/gear1"/>
    <dgm:cxn modelId="{D2D15B4F-E516-442F-89F3-A387BB1296E2}" type="presOf" srcId="{759E22E0-453C-4E04-9D3C-05C6AC8E70F4}" destId="{6BFDCA3C-BC56-4E06-926F-7D39F4D737D6}" srcOrd="0" destOrd="0" presId="urn:microsoft.com/office/officeart/2005/8/layout/gear1"/>
    <dgm:cxn modelId="{254C0D73-DDAF-44E5-A6BF-1BD889B4C627}" type="presOf" srcId="{489DE19B-1B15-4163-B4CF-BC11233135D7}" destId="{ECCCAB0C-C798-4576-9792-35AE8CDE727A}" srcOrd="2" destOrd="0" presId="urn:microsoft.com/office/officeart/2005/8/layout/gear1"/>
    <dgm:cxn modelId="{38CCAE8A-9DDB-4E6F-AE42-F86A34280416}" srcId="{3E4F87F3-B7E9-46B0-8AF5-0A00D08C2F9A}" destId="{8BEBA896-74D0-420E-A026-F4DD586D0A96}" srcOrd="2" destOrd="0" parTransId="{BE4C40A1-E21E-44BC-9882-CB4268F2E93D}" sibTransId="{A980E77F-9FD7-4E82-ADA6-DAB8B55A4F33}"/>
    <dgm:cxn modelId="{55821B8C-8DDD-49B8-989A-D68338208DCF}" type="presOf" srcId="{8BEBA896-74D0-420E-A026-F4DD586D0A96}" destId="{9CD13E73-B073-49A3-9A60-29E85AC67A83}" srcOrd="0" destOrd="0" presId="urn:microsoft.com/office/officeart/2005/8/layout/gear1"/>
    <dgm:cxn modelId="{9758019A-EEA3-4D01-B926-02E45D163E7F}" type="presOf" srcId="{759E22E0-453C-4E04-9D3C-05C6AC8E70F4}" destId="{A172F568-9BB8-44FB-8AE7-E8EB1798A33B}" srcOrd="2" destOrd="0" presId="urn:microsoft.com/office/officeart/2005/8/layout/gear1"/>
    <dgm:cxn modelId="{0F23A3A6-A7D0-4BE9-A1CE-DCE2A4640B52}" type="presOf" srcId="{A8E245A5-E197-48CB-A714-13020267C68D}" destId="{A8F2358E-09C9-4E43-892A-2F3B1C14546F}" srcOrd="0" destOrd="0" presId="urn:microsoft.com/office/officeart/2005/8/layout/gear1"/>
    <dgm:cxn modelId="{CFE1FDBC-F0F7-4E87-9D74-363B4D6F6F4C}" srcId="{3E4F87F3-B7E9-46B0-8AF5-0A00D08C2F9A}" destId="{489DE19B-1B15-4163-B4CF-BC11233135D7}" srcOrd="0" destOrd="0" parTransId="{29CF6D7C-8F44-416D-94A6-390646FC5EDB}" sibTransId="{346A2996-A973-4AA0-86EB-35011D6F1208}"/>
    <dgm:cxn modelId="{B89778C7-6F2A-4A64-B3E9-7B1B3D24F7C6}" type="presOf" srcId="{A980E77F-9FD7-4E82-ADA6-DAB8B55A4F33}" destId="{3A7134FE-714D-411B-BD61-5003ADC99F2C}" srcOrd="0" destOrd="0" presId="urn:microsoft.com/office/officeart/2005/8/layout/gear1"/>
    <dgm:cxn modelId="{6E6772D5-B534-479D-B131-51A813E26C3A}" type="presOf" srcId="{8BEBA896-74D0-420E-A026-F4DD586D0A96}" destId="{22A1428B-C13D-47FF-8857-4968563239AA}" srcOrd="2" destOrd="0" presId="urn:microsoft.com/office/officeart/2005/8/layout/gear1"/>
    <dgm:cxn modelId="{2EC4A2D5-DD76-42D1-86CE-BBD1D3743377}" type="presOf" srcId="{3E4F87F3-B7E9-46B0-8AF5-0A00D08C2F9A}" destId="{CB933D01-85DF-4ACA-8F56-EF7200CABBBE}" srcOrd="0" destOrd="0" presId="urn:microsoft.com/office/officeart/2005/8/layout/gear1"/>
    <dgm:cxn modelId="{DBA40ED6-5045-4971-A68C-13AB1C990A63}" type="presOf" srcId="{759E22E0-453C-4E04-9D3C-05C6AC8E70F4}" destId="{35E117F0-359D-4432-86CF-085E6F7B3BC1}" srcOrd="1" destOrd="0" presId="urn:microsoft.com/office/officeart/2005/8/layout/gear1"/>
    <dgm:cxn modelId="{8C9577DF-F8F1-4345-9061-AE07F849B7E6}" type="presOf" srcId="{346A2996-A973-4AA0-86EB-35011D6F1208}" destId="{B59F5C7E-FFBA-458C-9D1F-620A21EA3E2E}" srcOrd="0" destOrd="0" presId="urn:microsoft.com/office/officeart/2005/8/layout/gear1"/>
    <dgm:cxn modelId="{A7AFF4F8-567C-481C-88BA-402E8C9498E9}" type="presOf" srcId="{489DE19B-1B15-4163-B4CF-BC11233135D7}" destId="{562ECC08-8706-4619-A5CA-CE66868C8189}" srcOrd="0" destOrd="0" presId="urn:microsoft.com/office/officeart/2005/8/layout/gear1"/>
    <dgm:cxn modelId="{D7DDAD70-6109-4B37-83E5-5841AE2771EF}" type="presParOf" srcId="{CB933D01-85DF-4ACA-8F56-EF7200CABBBE}" destId="{562ECC08-8706-4619-A5CA-CE66868C8189}" srcOrd="0" destOrd="0" presId="urn:microsoft.com/office/officeart/2005/8/layout/gear1"/>
    <dgm:cxn modelId="{61E7F595-596D-464D-80BC-3E2ABB83F995}" type="presParOf" srcId="{CB933D01-85DF-4ACA-8F56-EF7200CABBBE}" destId="{99187215-C830-4B86-9488-A24E6E9DA5AB}" srcOrd="1" destOrd="0" presId="urn:microsoft.com/office/officeart/2005/8/layout/gear1"/>
    <dgm:cxn modelId="{6D9DF655-2B4F-463A-99EA-D7BA65FA7A26}" type="presParOf" srcId="{CB933D01-85DF-4ACA-8F56-EF7200CABBBE}" destId="{ECCCAB0C-C798-4576-9792-35AE8CDE727A}" srcOrd="2" destOrd="0" presId="urn:microsoft.com/office/officeart/2005/8/layout/gear1"/>
    <dgm:cxn modelId="{F059B5B6-C58E-430D-9404-96D29E294A6F}" type="presParOf" srcId="{CB933D01-85DF-4ACA-8F56-EF7200CABBBE}" destId="{6BFDCA3C-BC56-4E06-926F-7D39F4D737D6}" srcOrd="3" destOrd="0" presId="urn:microsoft.com/office/officeart/2005/8/layout/gear1"/>
    <dgm:cxn modelId="{3A5B6BCB-14A0-4FCD-885D-5BDA7CB40AF7}" type="presParOf" srcId="{CB933D01-85DF-4ACA-8F56-EF7200CABBBE}" destId="{35E117F0-359D-4432-86CF-085E6F7B3BC1}" srcOrd="4" destOrd="0" presId="urn:microsoft.com/office/officeart/2005/8/layout/gear1"/>
    <dgm:cxn modelId="{5E00B024-F20A-46F9-9415-C2F17D849C88}" type="presParOf" srcId="{CB933D01-85DF-4ACA-8F56-EF7200CABBBE}" destId="{A172F568-9BB8-44FB-8AE7-E8EB1798A33B}" srcOrd="5" destOrd="0" presId="urn:microsoft.com/office/officeart/2005/8/layout/gear1"/>
    <dgm:cxn modelId="{2E72347A-5AA8-4530-9687-7119D36024B2}" type="presParOf" srcId="{CB933D01-85DF-4ACA-8F56-EF7200CABBBE}" destId="{9CD13E73-B073-49A3-9A60-29E85AC67A83}" srcOrd="6" destOrd="0" presId="urn:microsoft.com/office/officeart/2005/8/layout/gear1"/>
    <dgm:cxn modelId="{8648548A-393D-41E1-9F05-2AC4440C577C}" type="presParOf" srcId="{CB933D01-85DF-4ACA-8F56-EF7200CABBBE}" destId="{55C562E0-4A6E-4D3C-8A4F-824332179991}" srcOrd="7" destOrd="0" presId="urn:microsoft.com/office/officeart/2005/8/layout/gear1"/>
    <dgm:cxn modelId="{9F393AC7-2184-4595-8EF2-80433479DE25}" type="presParOf" srcId="{CB933D01-85DF-4ACA-8F56-EF7200CABBBE}" destId="{22A1428B-C13D-47FF-8857-4968563239AA}" srcOrd="8" destOrd="0" presId="urn:microsoft.com/office/officeart/2005/8/layout/gear1"/>
    <dgm:cxn modelId="{3FA18383-6012-43B8-A59C-22D42341B16A}" type="presParOf" srcId="{CB933D01-85DF-4ACA-8F56-EF7200CABBBE}" destId="{006CFE5F-88A1-4BD8-A190-DBCCC0237109}" srcOrd="9" destOrd="0" presId="urn:microsoft.com/office/officeart/2005/8/layout/gear1"/>
    <dgm:cxn modelId="{79529E5D-7602-4037-82B1-56E064BCA795}" type="presParOf" srcId="{CB933D01-85DF-4ACA-8F56-EF7200CABBBE}" destId="{B59F5C7E-FFBA-458C-9D1F-620A21EA3E2E}" srcOrd="10" destOrd="0" presId="urn:microsoft.com/office/officeart/2005/8/layout/gear1"/>
    <dgm:cxn modelId="{BA31DF39-E32C-4DBA-A00A-E805E41A4321}" type="presParOf" srcId="{CB933D01-85DF-4ACA-8F56-EF7200CABBBE}" destId="{A8F2358E-09C9-4E43-892A-2F3B1C14546F}" srcOrd="11" destOrd="0" presId="urn:microsoft.com/office/officeart/2005/8/layout/gear1"/>
    <dgm:cxn modelId="{55D834D8-35C3-4ECC-9D23-D39287D06E6C}" type="presParOf" srcId="{CB933D01-85DF-4ACA-8F56-EF7200CABBBE}" destId="{3A7134FE-714D-411B-BD61-5003ADC99F2C}" srcOrd="12" destOrd="0" presId="urn:microsoft.com/office/officeart/2005/8/layout/gear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E4F87F3-B7E9-46B0-8AF5-0A00D08C2F9A}" type="doc">
      <dgm:prSet loTypeId="urn:microsoft.com/office/officeart/2005/8/layout/gear1" loCatId="relationship" qsTypeId="urn:microsoft.com/office/officeart/2005/8/quickstyle/simple1" qsCatId="simple" csTypeId="urn:microsoft.com/office/officeart/2005/8/colors/accent0_3" csCatId="mainScheme" phldr="1"/>
      <dgm:spPr/>
    </dgm:pt>
    <dgm:pt modelId="{489DE19B-1B15-4163-B4CF-BC11233135D7}">
      <dgm:prSet phldrT="[Text]">
        <dgm:style>
          <a:lnRef idx="1">
            <a:schemeClr val="dk1"/>
          </a:lnRef>
          <a:fillRef idx="2">
            <a:schemeClr val="dk1"/>
          </a:fillRef>
          <a:effectRef idx="1">
            <a:schemeClr val="dk1"/>
          </a:effectRef>
          <a:fontRef idx="minor">
            <a:schemeClr val="dk1"/>
          </a:fontRef>
        </dgm:style>
      </dgm:prSet>
      <dgm:spPr>
        <a:xfrm>
          <a:off x="307165" y="284911"/>
          <a:ext cx="326230" cy="326230"/>
        </a:xfrm>
        <a:prstGeom prst="gear9">
          <a:avLst/>
        </a:prstGeom>
        <a:solidFill>
          <a:srgbClr val="ED7D31">
            <a:lumMod val="60000"/>
            <a:lumOff val="40000"/>
          </a:srgbClr>
        </a:solidFill>
        <a:ln w="6350" cap="flat" cmpd="sng" algn="ctr">
          <a:solidFill>
            <a:sysClr val="windowText" lastClr="000000"/>
          </a:solidFill>
          <a:prstDash val="solid"/>
          <a:miter lim="800000"/>
        </a:ln>
        <a:effectLst/>
      </dgm:spPr>
      <dgm:t>
        <a:bodyPr/>
        <a:lstStyle/>
        <a:p>
          <a:pPr>
            <a:buNone/>
          </a:pPr>
          <a:r>
            <a:rPr lang="en-US" dirty="0">
              <a:solidFill>
                <a:sysClr val="windowText" lastClr="000000"/>
              </a:solidFill>
              <a:latin typeface="Calibri" panose="020F0502020204030204"/>
              <a:ea typeface="+mn-ea"/>
              <a:cs typeface="+mn-cs"/>
            </a:rPr>
            <a:t> </a:t>
          </a:r>
        </a:p>
      </dgm:t>
    </dgm:pt>
    <dgm:pt modelId="{29CF6D7C-8F44-416D-94A6-390646FC5EDB}" type="parTrans" cxnId="{CFE1FDBC-F0F7-4E87-9D74-363B4D6F6F4C}">
      <dgm:prSet/>
      <dgm:spPr/>
      <dgm:t>
        <a:bodyPr/>
        <a:lstStyle/>
        <a:p>
          <a:endParaRPr lang="en-US"/>
        </a:p>
      </dgm:t>
    </dgm:pt>
    <dgm:pt modelId="{346A2996-A973-4AA0-86EB-35011D6F1208}" type="sibTrans" cxnId="{CFE1FDBC-F0F7-4E87-9D74-363B4D6F6F4C}">
      <dgm:prSet>
        <dgm:style>
          <a:lnRef idx="1">
            <a:schemeClr val="dk1"/>
          </a:lnRef>
          <a:fillRef idx="2">
            <a:schemeClr val="dk1"/>
          </a:fillRef>
          <a:effectRef idx="1">
            <a:schemeClr val="dk1"/>
          </a:effectRef>
          <a:fontRef idx="minor">
            <a:schemeClr val="dk1"/>
          </a:fontRef>
        </dgm:style>
      </dgm:prSet>
      <dgm:spPr>
        <a:xfrm>
          <a:off x="256261" y="247425"/>
          <a:ext cx="417574" cy="417574"/>
        </a:xfrm>
        <a:prstGeom prst="circularArrow">
          <a:avLst>
            <a:gd name="adj1" fmla="val 4688"/>
            <a:gd name="adj2" fmla="val 299029"/>
            <a:gd name="adj3" fmla="val 2214909"/>
            <a:gd name="adj4" fmla="val 16863653"/>
            <a:gd name="adj5" fmla="val 5469"/>
          </a:avLst>
        </a:prstGeom>
        <a:solidFill>
          <a:srgbClr val="ED7D31">
            <a:lumMod val="60000"/>
            <a:lumOff val="40000"/>
          </a:srgbClr>
        </a:solidFill>
        <a:ln w="6350" cap="flat" cmpd="sng" algn="ctr">
          <a:solidFill>
            <a:sysClr val="windowText" lastClr="000000"/>
          </a:solidFill>
          <a:prstDash val="solid"/>
          <a:miter lim="800000"/>
        </a:ln>
        <a:effectLst/>
      </dgm:spPr>
      <dgm:t>
        <a:bodyPr/>
        <a:lstStyle/>
        <a:p>
          <a:endParaRPr lang="en-US"/>
        </a:p>
      </dgm:t>
    </dgm:pt>
    <dgm:pt modelId="{759E22E0-453C-4E04-9D3C-05C6AC8E70F4}">
      <dgm:prSet phldrT="[Text]">
        <dgm:style>
          <a:lnRef idx="1">
            <a:schemeClr val="dk1"/>
          </a:lnRef>
          <a:fillRef idx="2">
            <a:schemeClr val="dk1"/>
          </a:fillRef>
          <a:effectRef idx="1">
            <a:schemeClr val="dk1"/>
          </a:effectRef>
          <a:fontRef idx="minor">
            <a:schemeClr val="dk1"/>
          </a:fontRef>
        </dgm:style>
      </dgm:prSet>
      <dgm:spPr>
        <a:xfrm>
          <a:off x="117358" y="207801"/>
          <a:ext cx="237258" cy="237258"/>
        </a:xfrm>
        <a:prstGeom prst="gear6">
          <a:avLst/>
        </a:prstGeom>
        <a:solidFill>
          <a:srgbClr val="ED7D31">
            <a:lumMod val="60000"/>
            <a:lumOff val="40000"/>
          </a:srgbClr>
        </a:solidFill>
        <a:ln w="6350" cap="flat" cmpd="sng" algn="ctr">
          <a:solidFill>
            <a:sysClr val="windowText" lastClr="000000"/>
          </a:solidFill>
          <a:prstDash val="solid"/>
          <a:miter lim="800000"/>
        </a:ln>
        <a:effectLst/>
      </dgm:spPr>
      <dgm:t>
        <a:bodyPr/>
        <a:lstStyle/>
        <a:p>
          <a:pPr>
            <a:buNone/>
          </a:pPr>
          <a:r>
            <a:rPr lang="en-US" dirty="0">
              <a:solidFill>
                <a:sysClr val="windowText" lastClr="000000"/>
              </a:solidFill>
              <a:latin typeface="Calibri" panose="020F0502020204030204"/>
              <a:ea typeface="+mn-ea"/>
              <a:cs typeface="+mn-cs"/>
            </a:rPr>
            <a:t> </a:t>
          </a:r>
        </a:p>
      </dgm:t>
    </dgm:pt>
    <dgm:pt modelId="{F883BDDD-D00E-4B84-814C-BBA6E4DF81A4}" type="parTrans" cxnId="{9F2F7769-CD69-416E-B967-E6E75E9EF750}">
      <dgm:prSet/>
      <dgm:spPr/>
      <dgm:t>
        <a:bodyPr/>
        <a:lstStyle/>
        <a:p>
          <a:endParaRPr lang="en-US"/>
        </a:p>
      </dgm:t>
    </dgm:pt>
    <dgm:pt modelId="{A8E245A5-E197-48CB-A714-13020267C68D}" type="sibTrans" cxnId="{9F2F7769-CD69-416E-B967-E6E75E9EF750}">
      <dgm:prSet>
        <dgm:style>
          <a:lnRef idx="1">
            <a:schemeClr val="dk1"/>
          </a:lnRef>
          <a:fillRef idx="2">
            <a:schemeClr val="dk1"/>
          </a:fillRef>
          <a:effectRef idx="1">
            <a:schemeClr val="dk1"/>
          </a:effectRef>
          <a:fontRef idx="minor">
            <a:schemeClr val="dk1"/>
          </a:fontRef>
        </dgm:style>
      </dgm:prSet>
      <dgm:spPr>
        <a:xfrm>
          <a:off x="75340" y="169621"/>
          <a:ext cx="303394" cy="303394"/>
        </a:xfrm>
        <a:prstGeom prst="leftCircularArrow">
          <a:avLst>
            <a:gd name="adj1" fmla="val 6452"/>
            <a:gd name="adj2" fmla="val 429999"/>
            <a:gd name="adj3" fmla="val 10489124"/>
            <a:gd name="adj4" fmla="val 14837806"/>
            <a:gd name="adj5" fmla="val 7527"/>
          </a:avLst>
        </a:prstGeom>
        <a:solidFill>
          <a:srgbClr val="ED7D31">
            <a:lumMod val="60000"/>
            <a:lumOff val="40000"/>
          </a:srgbClr>
        </a:solidFill>
        <a:ln w="6350" cap="flat" cmpd="sng" algn="ctr">
          <a:solidFill>
            <a:sysClr val="windowText" lastClr="000000"/>
          </a:solidFill>
          <a:prstDash val="solid"/>
          <a:miter lim="800000"/>
        </a:ln>
        <a:effectLst/>
      </dgm:spPr>
      <dgm:t>
        <a:bodyPr/>
        <a:lstStyle/>
        <a:p>
          <a:endParaRPr lang="en-US"/>
        </a:p>
      </dgm:t>
    </dgm:pt>
    <dgm:pt modelId="{8BEBA896-74D0-420E-A026-F4DD586D0A96}">
      <dgm:prSet phldrT="[Text]">
        <dgm:style>
          <a:lnRef idx="1">
            <a:schemeClr val="dk1"/>
          </a:lnRef>
          <a:fillRef idx="2">
            <a:schemeClr val="dk1"/>
          </a:fillRef>
          <a:effectRef idx="1">
            <a:schemeClr val="dk1"/>
          </a:effectRef>
          <a:fontRef idx="minor">
            <a:schemeClr val="dk1"/>
          </a:fontRef>
        </dgm:style>
      </dgm:prSet>
      <dgm:spPr>
        <a:xfrm rot="20700000">
          <a:off x="250247" y="44117"/>
          <a:ext cx="232464" cy="232464"/>
        </a:xfrm>
        <a:prstGeom prst="gear6">
          <a:avLst/>
        </a:prstGeom>
        <a:solidFill>
          <a:srgbClr val="ED7D31">
            <a:lumMod val="60000"/>
            <a:lumOff val="40000"/>
          </a:srgbClr>
        </a:solidFill>
        <a:ln w="6350" cap="flat" cmpd="sng" algn="ctr">
          <a:solidFill>
            <a:sysClr val="windowText" lastClr="000000"/>
          </a:solidFill>
          <a:prstDash val="solid"/>
          <a:miter lim="800000"/>
        </a:ln>
        <a:effectLst/>
      </dgm:spPr>
      <dgm:t>
        <a:bodyPr/>
        <a:lstStyle/>
        <a:p>
          <a:pPr>
            <a:buNone/>
          </a:pPr>
          <a:r>
            <a:rPr lang="en-US" dirty="0">
              <a:solidFill>
                <a:sysClr val="windowText" lastClr="000000"/>
              </a:solidFill>
              <a:latin typeface="Calibri" panose="020F0502020204030204"/>
              <a:ea typeface="+mn-ea"/>
              <a:cs typeface="+mn-cs"/>
            </a:rPr>
            <a:t> </a:t>
          </a:r>
        </a:p>
      </dgm:t>
    </dgm:pt>
    <dgm:pt modelId="{BE4C40A1-E21E-44BC-9882-CB4268F2E93D}" type="parTrans" cxnId="{38CCAE8A-9DDB-4E6F-AE42-F86A34280416}">
      <dgm:prSet/>
      <dgm:spPr/>
      <dgm:t>
        <a:bodyPr/>
        <a:lstStyle/>
        <a:p>
          <a:endParaRPr lang="en-US"/>
        </a:p>
      </dgm:t>
    </dgm:pt>
    <dgm:pt modelId="{A980E77F-9FD7-4E82-ADA6-DAB8B55A4F33}" type="sibTrans" cxnId="{38CCAE8A-9DDB-4E6F-AE42-F86A34280416}">
      <dgm:prSet>
        <dgm:style>
          <a:lnRef idx="1">
            <a:schemeClr val="dk1"/>
          </a:lnRef>
          <a:fillRef idx="2">
            <a:schemeClr val="dk1"/>
          </a:fillRef>
          <a:effectRef idx="1">
            <a:schemeClr val="dk1"/>
          </a:effectRef>
          <a:fontRef idx="minor">
            <a:schemeClr val="dk1"/>
          </a:fontRef>
        </dgm:style>
      </dgm:prSet>
      <dgm:spPr>
        <a:xfrm>
          <a:off x="196475" y="7515"/>
          <a:ext cx="327120" cy="327120"/>
        </a:xfrm>
        <a:prstGeom prst="circularArrow">
          <a:avLst>
            <a:gd name="adj1" fmla="val 5984"/>
            <a:gd name="adj2" fmla="val 394124"/>
            <a:gd name="adj3" fmla="val 13313824"/>
            <a:gd name="adj4" fmla="val 10508221"/>
            <a:gd name="adj5" fmla="val 6981"/>
          </a:avLst>
        </a:prstGeom>
        <a:solidFill>
          <a:srgbClr val="ED7D31">
            <a:lumMod val="60000"/>
            <a:lumOff val="40000"/>
          </a:srgbClr>
        </a:solidFill>
        <a:ln w="6350" cap="flat" cmpd="sng" algn="ctr">
          <a:solidFill>
            <a:sysClr val="windowText" lastClr="000000"/>
          </a:solidFill>
          <a:prstDash val="solid"/>
          <a:miter lim="800000"/>
        </a:ln>
        <a:effectLst/>
      </dgm:spPr>
      <dgm:t>
        <a:bodyPr/>
        <a:lstStyle/>
        <a:p>
          <a:endParaRPr lang="en-US"/>
        </a:p>
      </dgm:t>
    </dgm:pt>
    <dgm:pt modelId="{CB933D01-85DF-4ACA-8F56-EF7200CABBBE}" type="pres">
      <dgm:prSet presAssocID="{3E4F87F3-B7E9-46B0-8AF5-0A00D08C2F9A}" presName="composite" presStyleCnt="0">
        <dgm:presLayoutVars>
          <dgm:chMax val="3"/>
          <dgm:animLvl val="lvl"/>
          <dgm:resizeHandles val="exact"/>
        </dgm:presLayoutVars>
      </dgm:prSet>
      <dgm:spPr/>
    </dgm:pt>
    <dgm:pt modelId="{562ECC08-8706-4619-A5CA-CE66868C8189}" type="pres">
      <dgm:prSet presAssocID="{489DE19B-1B15-4163-B4CF-BC11233135D7}" presName="gear1" presStyleLbl="node1" presStyleIdx="0" presStyleCnt="3">
        <dgm:presLayoutVars>
          <dgm:chMax val="1"/>
          <dgm:bulletEnabled val="1"/>
        </dgm:presLayoutVars>
      </dgm:prSet>
      <dgm:spPr/>
    </dgm:pt>
    <dgm:pt modelId="{99187215-C830-4B86-9488-A24E6E9DA5AB}" type="pres">
      <dgm:prSet presAssocID="{489DE19B-1B15-4163-B4CF-BC11233135D7}" presName="gear1srcNode" presStyleLbl="node1" presStyleIdx="0" presStyleCnt="3"/>
      <dgm:spPr/>
    </dgm:pt>
    <dgm:pt modelId="{ECCCAB0C-C798-4576-9792-35AE8CDE727A}" type="pres">
      <dgm:prSet presAssocID="{489DE19B-1B15-4163-B4CF-BC11233135D7}" presName="gear1dstNode" presStyleLbl="node1" presStyleIdx="0" presStyleCnt="3"/>
      <dgm:spPr/>
    </dgm:pt>
    <dgm:pt modelId="{6BFDCA3C-BC56-4E06-926F-7D39F4D737D6}" type="pres">
      <dgm:prSet presAssocID="{759E22E0-453C-4E04-9D3C-05C6AC8E70F4}" presName="gear2" presStyleLbl="node1" presStyleIdx="1" presStyleCnt="3">
        <dgm:presLayoutVars>
          <dgm:chMax val="1"/>
          <dgm:bulletEnabled val="1"/>
        </dgm:presLayoutVars>
      </dgm:prSet>
      <dgm:spPr/>
    </dgm:pt>
    <dgm:pt modelId="{35E117F0-359D-4432-86CF-085E6F7B3BC1}" type="pres">
      <dgm:prSet presAssocID="{759E22E0-453C-4E04-9D3C-05C6AC8E70F4}" presName="gear2srcNode" presStyleLbl="node1" presStyleIdx="1" presStyleCnt="3"/>
      <dgm:spPr/>
    </dgm:pt>
    <dgm:pt modelId="{A172F568-9BB8-44FB-8AE7-E8EB1798A33B}" type="pres">
      <dgm:prSet presAssocID="{759E22E0-453C-4E04-9D3C-05C6AC8E70F4}" presName="gear2dstNode" presStyleLbl="node1" presStyleIdx="1" presStyleCnt="3"/>
      <dgm:spPr/>
    </dgm:pt>
    <dgm:pt modelId="{9CD13E73-B073-49A3-9A60-29E85AC67A83}" type="pres">
      <dgm:prSet presAssocID="{8BEBA896-74D0-420E-A026-F4DD586D0A96}" presName="gear3" presStyleLbl="node1" presStyleIdx="2" presStyleCnt="3"/>
      <dgm:spPr/>
    </dgm:pt>
    <dgm:pt modelId="{55C562E0-4A6E-4D3C-8A4F-824332179991}" type="pres">
      <dgm:prSet presAssocID="{8BEBA896-74D0-420E-A026-F4DD586D0A96}" presName="gear3tx" presStyleLbl="node1" presStyleIdx="2" presStyleCnt="3">
        <dgm:presLayoutVars>
          <dgm:chMax val="1"/>
          <dgm:bulletEnabled val="1"/>
        </dgm:presLayoutVars>
      </dgm:prSet>
      <dgm:spPr/>
    </dgm:pt>
    <dgm:pt modelId="{22A1428B-C13D-47FF-8857-4968563239AA}" type="pres">
      <dgm:prSet presAssocID="{8BEBA896-74D0-420E-A026-F4DD586D0A96}" presName="gear3srcNode" presStyleLbl="node1" presStyleIdx="2" presStyleCnt="3"/>
      <dgm:spPr/>
    </dgm:pt>
    <dgm:pt modelId="{006CFE5F-88A1-4BD8-A190-DBCCC0237109}" type="pres">
      <dgm:prSet presAssocID="{8BEBA896-74D0-420E-A026-F4DD586D0A96}" presName="gear3dstNode" presStyleLbl="node1" presStyleIdx="2" presStyleCnt="3"/>
      <dgm:spPr/>
    </dgm:pt>
    <dgm:pt modelId="{B59F5C7E-FFBA-458C-9D1F-620A21EA3E2E}" type="pres">
      <dgm:prSet presAssocID="{346A2996-A973-4AA0-86EB-35011D6F1208}" presName="connector1" presStyleLbl="sibTrans2D1" presStyleIdx="0" presStyleCnt="3"/>
      <dgm:spPr/>
    </dgm:pt>
    <dgm:pt modelId="{A8F2358E-09C9-4E43-892A-2F3B1C14546F}" type="pres">
      <dgm:prSet presAssocID="{A8E245A5-E197-48CB-A714-13020267C68D}" presName="connector2" presStyleLbl="sibTrans2D1" presStyleIdx="1" presStyleCnt="3"/>
      <dgm:spPr/>
    </dgm:pt>
    <dgm:pt modelId="{3A7134FE-714D-411B-BD61-5003ADC99F2C}" type="pres">
      <dgm:prSet presAssocID="{A980E77F-9FD7-4E82-ADA6-DAB8B55A4F33}" presName="connector3" presStyleLbl="sibTrans2D1" presStyleIdx="2" presStyleCnt="3"/>
      <dgm:spPr/>
    </dgm:pt>
  </dgm:ptLst>
  <dgm:cxnLst>
    <dgm:cxn modelId="{F307161F-268B-4FF8-92B6-56F6DCAEF603}" type="presOf" srcId="{8BEBA896-74D0-420E-A026-F4DD586D0A96}" destId="{006CFE5F-88A1-4BD8-A190-DBCCC0237109}" srcOrd="3" destOrd="0" presId="urn:microsoft.com/office/officeart/2005/8/layout/gear1"/>
    <dgm:cxn modelId="{9EE4A22F-B537-4FA3-8B0C-00EE37C4C7D4}" type="presOf" srcId="{489DE19B-1B15-4163-B4CF-BC11233135D7}" destId="{99187215-C830-4B86-9488-A24E6E9DA5AB}" srcOrd="1" destOrd="0" presId="urn:microsoft.com/office/officeart/2005/8/layout/gear1"/>
    <dgm:cxn modelId="{E8E9CF30-7DD0-479F-ACA5-F2D78FC3CC08}" type="presOf" srcId="{346A2996-A973-4AA0-86EB-35011D6F1208}" destId="{B59F5C7E-FFBA-458C-9D1F-620A21EA3E2E}" srcOrd="0" destOrd="0" presId="urn:microsoft.com/office/officeart/2005/8/layout/gear1"/>
    <dgm:cxn modelId="{6063B133-02AB-49E6-B0DC-99A83B841B21}" type="presOf" srcId="{A980E77F-9FD7-4E82-ADA6-DAB8B55A4F33}" destId="{3A7134FE-714D-411B-BD61-5003ADC99F2C}" srcOrd="0" destOrd="0" presId="urn:microsoft.com/office/officeart/2005/8/layout/gear1"/>
    <dgm:cxn modelId="{C729D638-2C9D-49DF-9DAC-60E155BE1014}" type="presOf" srcId="{489DE19B-1B15-4163-B4CF-BC11233135D7}" destId="{ECCCAB0C-C798-4576-9792-35AE8CDE727A}" srcOrd="2" destOrd="0" presId="urn:microsoft.com/office/officeart/2005/8/layout/gear1"/>
    <dgm:cxn modelId="{F941CC63-5E16-4AF5-9BD0-9D97384B544B}" type="presOf" srcId="{8BEBA896-74D0-420E-A026-F4DD586D0A96}" destId="{22A1428B-C13D-47FF-8857-4968563239AA}" srcOrd="2" destOrd="0" presId="urn:microsoft.com/office/officeart/2005/8/layout/gear1"/>
    <dgm:cxn modelId="{9F2F7769-CD69-416E-B967-E6E75E9EF750}" srcId="{3E4F87F3-B7E9-46B0-8AF5-0A00D08C2F9A}" destId="{759E22E0-453C-4E04-9D3C-05C6AC8E70F4}" srcOrd="1" destOrd="0" parTransId="{F883BDDD-D00E-4B84-814C-BBA6E4DF81A4}" sibTransId="{A8E245A5-E197-48CB-A714-13020267C68D}"/>
    <dgm:cxn modelId="{8F1B1A71-CF79-493A-A30C-48B7EC5A76C0}" type="presOf" srcId="{759E22E0-453C-4E04-9D3C-05C6AC8E70F4}" destId="{6BFDCA3C-BC56-4E06-926F-7D39F4D737D6}" srcOrd="0" destOrd="0" presId="urn:microsoft.com/office/officeart/2005/8/layout/gear1"/>
    <dgm:cxn modelId="{BEFA2D51-7933-4167-B41C-20D1D71A0ABF}" type="presOf" srcId="{A8E245A5-E197-48CB-A714-13020267C68D}" destId="{A8F2358E-09C9-4E43-892A-2F3B1C14546F}" srcOrd="0" destOrd="0" presId="urn:microsoft.com/office/officeart/2005/8/layout/gear1"/>
    <dgm:cxn modelId="{744DA059-F69D-46D4-BB75-598CB43CB9D9}" type="presOf" srcId="{8BEBA896-74D0-420E-A026-F4DD586D0A96}" destId="{55C562E0-4A6E-4D3C-8A4F-824332179991}" srcOrd="1" destOrd="0" presId="urn:microsoft.com/office/officeart/2005/8/layout/gear1"/>
    <dgm:cxn modelId="{38CCAE8A-9DDB-4E6F-AE42-F86A34280416}" srcId="{3E4F87F3-B7E9-46B0-8AF5-0A00D08C2F9A}" destId="{8BEBA896-74D0-420E-A026-F4DD586D0A96}" srcOrd="2" destOrd="0" parTransId="{BE4C40A1-E21E-44BC-9882-CB4268F2E93D}" sibTransId="{A980E77F-9FD7-4E82-ADA6-DAB8B55A4F33}"/>
    <dgm:cxn modelId="{1E118AA6-D4B9-461C-B65F-D6F8D38F7085}" type="presOf" srcId="{3E4F87F3-B7E9-46B0-8AF5-0A00D08C2F9A}" destId="{CB933D01-85DF-4ACA-8F56-EF7200CABBBE}" srcOrd="0" destOrd="0" presId="urn:microsoft.com/office/officeart/2005/8/layout/gear1"/>
    <dgm:cxn modelId="{79E4F9B7-0934-4743-9FDD-098A8B7B91E4}" type="presOf" srcId="{759E22E0-453C-4E04-9D3C-05C6AC8E70F4}" destId="{A172F568-9BB8-44FB-8AE7-E8EB1798A33B}" srcOrd="2" destOrd="0" presId="urn:microsoft.com/office/officeart/2005/8/layout/gear1"/>
    <dgm:cxn modelId="{CFE1FDBC-F0F7-4E87-9D74-363B4D6F6F4C}" srcId="{3E4F87F3-B7E9-46B0-8AF5-0A00D08C2F9A}" destId="{489DE19B-1B15-4163-B4CF-BC11233135D7}" srcOrd="0" destOrd="0" parTransId="{29CF6D7C-8F44-416D-94A6-390646FC5EDB}" sibTransId="{346A2996-A973-4AA0-86EB-35011D6F1208}"/>
    <dgm:cxn modelId="{35042EBD-4623-46AA-A588-67D38CE9B921}" type="presOf" srcId="{8BEBA896-74D0-420E-A026-F4DD586D0A96}" destId="{9CD13E73-B073-49A3-9A60-29E85AC67A83}" srcOrd="0" destOrd="0" presId="urn:microsoft.com/office/officeart/2005/8/layout/gear1"/>
    <dgm:cxn modelId="{8A6A35D1-279E-4463-8123-76362E040C5D}" type="presOf" srcId="{489DE19B-1B15-4163-B4CF-BC11233135D7}" destId="{562ECC08-8706-4619-A5CA-CE66868C8189}" srcOrd="0" destOrd="0" presId="urn:microsoft.com/office/officeart/2005/8/layout/gear1"/>
    <dgm:cxn modelId="{BADDEDE9-9976-4461-BD0C-627B4410D8F5}" type="presOf" srcId="{759E22E0-453C-4E04-9D3C-05C6AC8E70F4}" destId="{35E117F0-359D-4432-86CF-085E6F7B3BC1}" srcOrd="1" destOrd="0" presId="urn:microsoft.com/office/officeart/2005/8/layout/gear1"/>
    <dgm:cxn modelId="{3B135CF6-4905-4B40-961A-BC78488A06CD}" type="presParOf" srcId="{CB933D01-85DF-4ACA-8F56-EF7200CABBBE}" destId="{562ECC08-8706-4619-A5CA-CE66868C8189}" srcOrd="0" destOrd="0" presId="urn:microsoft.com/office/officeart/2005/8/layout/gear1"/>
    <dgm:cxn modelId="{44F3BB08-27C4-4EA4-A46E-298D68F5B507}" type="presParOf" srcId="{CB933D01-85DF-4ACA-8F56-EF7200CABBBE}" destId="{99187215-C830-4B86-9488-A24E6E9DA5AB}" srcOrd="1" destOrd="0" presId="urn:microsoft.com/office/officeart/2005/8/layout/gear1"/>
    <dgm:cxn modelId="{BD5E00D8-7E9A-4B28-A6D0-CED807E785A7}" type="presParOf" srcId="{CB933D01-85DF-4ACA-8F56-EF7200CABBBE}" destId="{ECCCAB0C-C798-4576-9792-35AE8CDE727A}" srcOrd="2" destOrd="0" presId="urn:microsoft.com/office/officeart/2005/8/layout/gear1"/>
    <dgm:cxn modelId="{C10E057E-478B-42F7-90E9-49CD002CF7E2}" type="presParOf" srcId="{CB933D01-85DF-4ACA-8F56-EF7200CABBBE}" destId="{6BFDCA3C-BC56-4E06-926F-7D39F4D737D6}" srcOrd="3" destOrd="0" presId="urn:microsoft.com/office/officeart/2005/8/layout/gear1"/>
    <dgm:cxn modelId="{807C884C-BDD7-4C12-972B-6DC0B1418EA8}" type="presParOf" srcId="{CB933D01-85DF-4ACA-8F56-EF7200CABBBE}" destId="{35E117F0-359D-4432-86CF-085E6F7B3BC1}" srcOrd="4" destOrd="0" presId="urn:microsoft.com/office/officeart/2005/8/layout/gear1"/>
    <dgm:cxn modelId="{B4972057-551B-4ADA-937B-9E57428F4966}" type="presParOf" srcId="{CB933D01-85DF-4ACA-8F56-EF7200CABBBE}" destId="{A172F568-9BB8-44FB-8AE7-E8EB1798A33B}" srcOrd="5" destOrd="0" presId="urn:microsoft.com/office/officeart/2005/8/layout/gear1"/>
    <dgm:cxn modelId="{2C54FC44-DC62-47E6-B111-CCBB6FE1EDDC}" type="presParOf" srcId="{CB933D01-85DF-4ACA-8F56-EF7200CABBBE}" destId="{9CD13E73-B073-49A3-9A60-29E85AC67A83}" srcOrd="6" destOrd="0" presId="urn:microsoft.com/office/officeart/2005/8/layout/gear1"/>
    <dgm:cxn modelId="{DB965607-50FC-4E50-90C7-922BD419F96A}" type="presParOf" srcId="{CB933D01-85DF-4ACA-8F56-EF7200CABBBE}" destId="{55C562E0-4A6E-4D3C-8A4F-824332179991}" srcOrd="7" destOrd="0" presId="urn:microsoft.com/office/officeart/2005/8/layout/gear1"/>
    <dgm:cxn modelId="{CEF2B548-155D-494B-92A2-B98BE3C9E545}" type="presParOf" srcId="{CB933D01-85DF-4ACA-8F56-EF7200CABBBE}" destId="{22A1428B-C13D-47FF-8857-4968563239AA}" srcOrd="8" destOrd="0" presId="urn:microsoft.com/office/officeart/2005/8/layout/gear1"/>
    <dgm:cxn modelId="{3CF4E2BA-755A-4703-89B2-F30FC51E12DB}" type="presParOf" srcId="{CB933D01-85DF-4ACA-8F56-EF7200CABBBE}" destId="{006CFE5F-88A1-4BD8-A190-DBCCC0237109}" srcOrd="9" destOrd="0" presId="urn:microsoft.com/office/officeart/2005/8/layout/gear1"/>
    <dgm:cxn modelId="{4058200A-D8AA-40C4-8C88-D971C24AADD1}" type="presParOf" srcId="{CB933D01-85DF-4ACA-8F56-EF7200CABBBE}" destId="{B59F5C7E-FFBA-458C-9D1F-620A21EA3E2E}" srcOrd="10" destOrd="0" presId="urn:microsoft.com/office/officeart/2005/8/layout/gear1"/>
    <dgm:cxn modelId="{201E2875-E34D-4D53-A8A4-F0591286E2CD}" type="presParOf" srcId="{CB933D01-85DF-4ACA-8F56-EF7200CABBBE}" destId="{A8F2358E-09C9-4E43-892A-2F3B1C14546F}" srcOrd="11" destOrd="0" presId="urn:microsoft.com/office/officeart/2005/8/layout/gear1"/>
    <dgm:cxn modelId="{9935E354-D34C-485C-87C6-773ED47AE2E8}" type="presParOf" srcId="{CB933D01-85DF-4ACA-8F56-EF7200CABBBE}" destId="{3A7134FE-714D-411B-BD61-5003ADC99F2C}" srcOrd="12" destOrd="0" presId="urn:microsoft.com/office/officeart/2005/8/layout/gear1"/>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0F87F4-DB90-4CF9-8B83-5CA8CD2EC28A}">
      <dsp:nvSpPr>
        <dsp:cNvPr id="0" name=""/>
        <dsp:cNvSpPr/>
      </dsp:nvSpPr>
      <dsp:spPr>
        <a:xfrm>
          <a:off x="127626" y="0"/>
          <a:ext cx="1950440" cy="1934056"/>
        </a:xfrm>
        <a:prstGeom prst="diamond">
          <a:avLst/>
        </a:prstGeom>
        <a:solidFill>
          <a:srgbClr val="5B9BD5">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FACD793F-DE9B-4B93-B3BB-C1AC26DFB103}">
      <dsp:nvSpPr>
        <dsp:cNvPr id="0" name=""/>
        <dsp:cNvSpPr/>
      </dsp:nvSpPr>
      <dsp:spPr>
        <a:xfrm>
          <a:off x="436029" y="185291"/>
          <a:ext cx="760671" cy="760671"/>
        </a:xfrm>
        <a:prstGeom prst="round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ysClr val="window" lastClr="FFFFFF"/>
              </a:solidFill>
              <a:latin typeface="Calibri" panose="020F0502020204030204"/>
              <a:ea typeface="+mn-ea"/>
              <a:cs typeface="+mn-cs"/>
            </a:rPr>
            <a:t>Module</a:t>
          </a:r>
        </a:p>
        <a:p>
          <a:pPr marL="0" lvl="0" indent="0" algn="ctr" defTabSz="444500">
            <a:lnSpc>
              <a:spcPct val="90000"/>
            </a:lnSpc>
            <a:spcBef>
              <a:spcPct val="0"/>
            </a:spcBef>
            <a:spcAft>
              <a:spcPct val="35000"/>
            </a:spcAft>
            <a:buNone/>
          </a:pPr>
          <a:r>
            <a:rPr lang="en-US" sz="1000" kern="1200" dirty="0">
              <a:solidFill>
                <a:sysClr val="window" lastClr="FFFFFF"/>
              </a:solidFill>
              <a:latin typeface="Calibri" panose="020F0502020204030204"/>
              <a:ea typeface="+mn-ea"/>
              <a:cs typeface="+mn-cs"/>
            </a:rPr>
            <a:t>Component { }</a:t>
          </a:r>
        </a:p>
      </dsp:txBody>
      <dsp:txXfrm>
        <a:off x="473162" y="222424"/>
        <a:ext cx="686405" cy="686405"/>
      </dsp:txXfrm>
    </dsp:sp>
    <dsp:sp modelId="{ECE9E689-53FD-4E1E-A627-9042C9A7C2EE}">
      <dsp:nvSpPr>
        <dsp:cNvPr id="0" name=""/>
        <dsp:cNvSpPr/>
      </dsp:nvSpPr>
      <dsp:spPr>
        <a:xfrm>
          <a:off x="1255214" y="185291"/>
          <a:ext cx="760671" cy="760671"/>
        </a:xfrm>
        <a:prstGeom prst="round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ysClr val="window" lastClr="FFFFFF"/>
              </a:solidFill>
              <a:latin typeface="Calibri" panose="020F0502020204030204"/>
              <a:ea typeface="+mn-ea"/>
              <a:cs typeface="+mn-cs"/>
            </a:rPr>
            <a:t>Module</a:t>
          </a:r>
        </a:p>
        <a:p>
          <a:pPr marL="0" lvl="0" indent="0" algn="ctr" defTabSz="444500">
            <a:lnSpc>
              <a:spcPct val="90000"/>
            </a:lnSpc>
            <a:spcBef>
              <a:spcPct val="0"/>
            </a:spcBef>
            <a:spcAft>
              <a:spcPct val="35000"/>
            </a:spcAft>
            <a:buNone/>
          </a:pPr>
          <a:r>
            <a:rPr lang="en-US" sz="1000" kern="1200" dirty="0">
              <a:solidFill>
                <a:sysClr val="window" lastClr="FFFFFF"/>
              </a:solidFill>
              <a:latin typeface="Calibri" panose="020F0502020204030204"/>
              <a:ea typeface="+mn-ea"/>
              <a:cs typeface="+mn-cs"/>
            </a:rPr>
            <a:t>Component { }</a:t>
          </a:r>
        </a:p>
      </dsp:txBody>
      <dsp:txXfrm>
        <a:off x="1292347" y="222424"/>
        <a:ext cx="686405" cy="686405"/>
      </dsp:txXfrm>
    </dsp:sp>
    <dsp:sp modelId="{2DBF9C54-3BEB-4328-A161-1996D4EA0F33}">
      <dsp:nvSpPr>
        <dsp:cNvPr id="0" name=""/>
        <dsp:cNvSpPr/>
      </dsp:nvSpPr>
      <dsp:spPr>
        <a:xfrm>
          <a:off x="436029" y="1004476"/>
          <a:ext cx="760671" cy="760671"/>
        </a:xfrm>
        <a:prstGeom prst="round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ysClr val="window" lastClr="FFFFFF"/>
              </a:solidFill>
              <a:latin typeface="Calibri" panose="020F0502020204030204"/>
              <a:ea typeface="+mn-ea"/>
              <a:cs typeface="+mn-cs"/>
            </a:rPr>
            <a:t>Module</a:t>
          </a:r>
        </a:p>
        <a:p>
          <a:pPr marL="0" lvl="0" indent="0" algn="ctr" defTabSz="444500">
            <a:lnSpc>
              <a:spcPct val="90000"/>
            </a:lnSpc>
            <a:spcBef>
              <a:spcPct val="0"/>
            </a:spcBef>
            <a:spcAft>
              <a:spcPct val="35000"/>
            </a:spcAft>
            <a:buNone/>
          </a:pPr>
          <a:r>
            <a:rPr lang="en-US" sz="1000" kern="1200" dirty="0">
              <a:solidFill>
                <a:sysClr val="window" lastClr="FFFFFF"/>
              </a:solidFill>
              <a:latin typeface="Calibri" panose="020F0502020204030204"/>
              <a:ea typeface="+mn-ea"/>
              <a:cs typeface="+mn-cs"/>
            </a:rPr>
            <a:t>Component { }</a:t>
          </a:r>
        </a:p>
      </dsp:txBody>
      <dsp:txXfrm>
        <a:off x="473162" y="1041609"/>
        <a:ext cx="686405" cy="686405"/>
      </dsp:txXfrm>
    </dsp:sp>
    <dsp:sp modelId="{63CE64BC-74C8-4ABD-8725-51A374909FB8}">
      <dsp:nvSpPr>
        <dsp:cNvPr id="0" name=""/>
        <dsp:cNvSpPr/>
      </dsp:nvSpPr>
      <dsp:spPr>
        <a:xfrm>
          <a:off x="1255214" y="1004476"/>
          <a:ext cx="760671" cy="760671"/>
        </a:xfrm>
        <a:prstGeom prst="round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ysClr val="window" lastClr="FFFFFF"/>
              </a:solidFill>
              <a:latin typeface="Calibri" panose="020F0502020204030204"/>
              <a:ea typeface="+mn-ea"/>
              <a:cs typeface="+mn-cs"/>
            </a:rPr>
            <a:t>Module</a:t>
          </a:r>
        </a:p>
        <a:p>
          <a:pPr marL="0" lvl="0" indent="0" algn="ctr" defTabSz="444500">
            <a:lnSpc>
              <a:spcPct val="90000"/>
            </a:lnSpc>
            <a:spcBef>
              <a:spcPct val="0"/>
            </a:spcBef>
            <a:spcAft>
              <a:spcPct val="35000"/>
            </a:spcAft>
            <a:buNone/>
          </a:pPr>
          <a:r>
            <a:rPr lang="en-US" sz="1000" kern="1200" dirty="0">
              <a:solidFill>
                <a:sysClr val="window" lastClr="FFFFFF"/>
              </a:solidFill>
              <a:latin typeface="Calibri" panose="020F0502020204030204"/>
              <a:ea typeface="+mn-ea"/>
              <a:cs typeface="+mn-cs"/>
            </a:rPr>
            <a:t>Component { }</a:t>
          </a:r>
        </a:p>
      </dsp:txBody>
      <dsp:txXfrm>
        <a:off x="1292347" y="1041609"/>
        <a:ext cx="686405" cy="68640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2ECC08-8706-4619-A5CA-CE66868C8189}">
      <dsp:nvSpPr>
        <dsp:cNvPr id="0" name=""/>
        <dsp:cNvSpPr/>
      </dsp:nvSpPr>
      <dsp:spPr>
        <a:xfrm>
          <a:off x="307165" y="284911"/>
          <a:ext cx="326230" cy="326230"/>
        </a:xfrm>
        <a:prstGeom prst="gear9">
          <a:avLst/>
        </a:prstGeom>
        <a:solidFill>
          <a:srgbClr val="ED7D31">
            <a:lumMod val="60000"/>
            <a:lumOff val="40000"/>
          </a:srgbClr>
        </a:solidFill>
        <a:ln w="6350" cap="flat" cmpd="sng" algn="ctr">
          <a:solidFill>
            <a:sysClr val="windowText" lastClr="000000"/>
          </a:solidFill>
          <a:prstDash val="solid"/>
          <a:miter lim="800000"/>
        </a:ln>
        <a:effectLst/>
      </dsp:spPr>
      <dsp:style>
        <a:lnRef idx="1">
          <a:schemeClr val="dk1"/>
        </a:lnRef>
        <a:fillRef idx="2">
          <a:schemeClr val="dk1"/>
        </a:fillRef>
        <a:effectRef idx="1">
          <a:schemeClr val="dk1"/>
        </a:effectRef>
        <a:fontRef idx="minor">
          <a:schemeClr val="dk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solidFill>
                <a:sysClr val="windowText" lastClr="000000"/>
              </a:solidFill>
              <a:latin typeface="Calibri" panose="020F0502020204030204"/>
              <a:ea typeface="+mn-ea"/>
              <a:cs typeface="+mn-cs"/>
            </a:rPr>
            <a:t> </a:t>
          </a:r>
        </a:p>
      </dsp:txBody>
      <dsp:txXfrm>
        <a:off x="372752" y="361329"/>
        <a:ext cx="195056" cy="167689"/>
      </dsp:txXfrm>
    </dsp:sp>
    <dsp:sp modelId="{6BFDCA3C-BC56-4E06-926F-7D39F4D737D6}">
      <dsp:nvSpPr>
        <dsp:cNvPr id="0" name=""/>
        <dsp:cNvSpPr/>
      </dsp:nvSpPr>
      <dsp:spPr>
        <a:xfrm>
          <a:off x="117358" y="207801"/>
          <a:ext cx="237258" cy="237258"/>
        </a:xfrm>
        <a:prstGeom prst="gear6">
          <a:avLst/>
        </a:prstGeom>
        <a:solidFill>
          <a:srgbClr val="ED7D31">
            <a:lumMod val="60000"/>
            <a:lumOff val="40000"/>
          </a:srgbClr>
        </a:solidFill>
        <a:ln w="6350" cap="flat" cmpd="sng" algn="ctr">
          <a:solidFill>
            <a:sysClr val="windowText" lastClr="000000"/>
          </a:solidFill>
          <a:prstDash val="solid"/>
          <a:miter lim="800000"/>
        </a:ln>
        <a:effectLst/>
      </dsp:spPr>
      <dsp:style>
        <a:lnRef idx="1">
          <a:schemeClr val="dk1"/>
        </a:lnRef>
        <a:fillRef idx="2">
          <a:schemeClr val="dk1"/>
        </a:fillRef>
        <a:effectRef idx="1">
          <a:schemeClr val="dk1"/>
        </a:effectRef>
        <a:fontRef idx="minor">
          <a:schemeClr val="dk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solidFill>
                <a:sysClr val="windowText" lastClr="000000"/>
              </a:solidFill>
              <a:latin typeface="Calibri" panose="020F0502020204030204"/>
              <a:ea typeface="+mn-ea"/>
              <a:cs typeface="+mn-cs"/>
            </a:rPr>
            <a:t> </a:t>
          </a:r>
        </a:p>
      </dsp:txBody>
      <dsp:txXfrm>
        <a:off x="177088" y="267892"/>
        <a:ext cx="117798" cy="117076"/>
      </dsp:txXfrm>
    </dsp:sp>
    <dsp:sp modelId="{9CD13E73-B073-49A3-9A60-29E85AC67A83}">
      <dsp:nvSpPr>
        <dsp:cNvPr id="0" name=""/>
        <dsp:cNvSpPr/>
      </dsp:nvSpPr>
      <dsp:spPr>
        <a:xfrm rot="20700000">
          <a:off x="250247" y="44117"/>
          <a:ext cx="232464" cy="232464"/>
        </a:xfrm>
        <a:prstGeom prst="gear6">
          <a:avLst/>
        </a:prstGeom>
        <a:solidFill>
          <a:srgbClr val="ED7D31">
            <a:lumMod val="60000"/>
            <a:lumOff val="40000"/>
          </a:srgbClr>
        </a:solidFill>
        <a:ln w="6350" cap="flat" cmpd="sng" algn="ctr">
          <a:solidFill>
            <a:sysClr val="windowText" lastClr="000000"/>
          </a:solidFill>
          <a:prstDash val="solid"/>
          <a:miter lim="800000"/>
        </a:ln>
        <a:effectLst/>
      </dsp:spPr>
      <dsp:style>
        <a:lnRef idx="1">
          <a:schemeClr val="dk1"/>
        </a:lnRef>
        <a:fillRef idx="2">
          <a:schemeClr val="dk1"/>
        </a:fillRef>
        <a:effectRef idx="1">
          <a:schemeClr val="dk1"/>
        </a:effectRef>
        <a:fontRef idx="minor">
          <a:schemeClr val="dk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solidFill>
                <a:sysClr val="windowText" lastClr="000000"/>
              </a:solidFill>
              <a:latin typeface="Calibri" panose="020F0502020204030204"/>
              <a:ea typeface="+mn-ea"/>
              <a:cs typeface="+mn-cs"/>
            </a:rPr>
            <a:t> </a:t>
          </a:r>
        </a:p>
      </dsp:txBody>
      <dsp:txXfrm rot="-20700000">
        <a:off x="334085" y="128154"/>
        <a:ext cx="64788" cy="64392"/>
      </dsp:txXfrm>
    </dsp:sp>
    <dsp:sp modelId="{B59F5C7E-FFBA-458C-9D1F-620A21EA3E2E}">
      <dsp:nvSpPr>
        <dsp:cNvPr id="0" name=""/>
        <dsp:cNvSpPr/>
      </dsp:nvSpPr>
      <dsp:spPr>
        <a:xfrm>
          <a:off x="256261" y="247425"/>
          <a:ext cx="417574" cy="417574"/>
        </a:xfrm>
        <a:prstGeom prst="circularArrow">
          <a:avLst>
            <a:gd name="adj1" fmla="val 4688"/>
            <a:gd name="adj2" fmla="val 299029"/>
            <a:gd name="adj3" fmla="val 2214909"/>
            <a:gd name="adj4" fmla="val 16863653"/>
            <a:gd name="adj5" fmla="val 5469"/>
          </a:avLst>
        </a:prstGeom>
        <a:solidFill>
          <a:srgbClr val="ED7D31">
            <a:lumMod val="60000"/>
            <a:lumOff val="40000"/>
          </a:srgbClr>
        </a:solidFill>
        <a:ln w="6350" cap="flat" cmpd="sng" algn="ctr">
          <a:solidFill>
            <a:sysClr val="windowText" lastClr="000000"/>
          </a:solidFill>
          <a:prstDash val="solid"/>
          <a:miter lim="800000"/>
        </a:ln>
        <a:effectLst/>
      </dsp:spPr>
      <dsp:style>
        <a:lnRef idx="1">
          <a:schemeClr val="dk1"/>
        </a:lnRef>
        <a:fillRef idx="2">
          <a:schemeClr val="dk1"/>
        </a:fillRef>
        <a:effectRef idx="1">
          <a:schemeClr val="dk1"/>
        </a:effectRef>
        <a:fontRef idx="minor">
          <a:schemeClr val="dk1"/>
        </a:fontRef>
      </dsp:style>
    </dsp:sp>
    <dsp:sp modelId="{A8F2358E-09C9-4E43-892A-2F3B1C14546F}">
      <dsp:nvSpPr>
        <dsp:cNvPr id="0" name=""/>
        <dsp:cNvSpPr/>
      </dsp:nvSpPr>
      <dsp:spPr>
        <a:xfrm>
          <a:off x="75340" y="169621"/>
          <a:ext cx="303394" cy="303394"/>
        </a:xfrm>
        <a:prstGeom prst="leftCircularArrow">
          <a:avLst>
            <a:gd name="adj1" fmla="val 6452"/>
            <a:gd name="adj2" fmla="val 429999"/>
            <a:gd name="adj3" fmla="val 10489124"/>
            <a:gd name="adj4" fmla="val 14837806"/>
            <a:gd name="adj5" fmla="val 7527"/>
          </a:avLst>
        </a:prstGeom>
        <a:solidFill>
          <a:srgbClr val="ED7D31">
            <a:lumMod val="60000"/>
            <a:lumOff val="40000"/>
          </a:srgbClr>
        </a:solidFill>
        <a:ln w="6350" cap="flat" cmpd="sng" algn="ctr">
          <a:solidFill>
            <a:sysClr val="windowText" lastClr="000000"/>
          </a:solidFill>
          <a:prstDash val="solid"/>
          <a:miter lim="800000"/>
        </a:ln>
        <a:effectLst/>
      </dsp:spPr>
      <dsp:style>
        <a:lnRef idx="1">
          <a:schemeClr val="dk1"/>
        </a:lnRef>
        <a:fillRef idx="2">
          <a:schemeClr val="dk1"/>
        </a:fillRef>
        <a:effectRef idx="1">
          <a:schemeClr val="dk1"/>
        </a:effectRef>
        <a:fontRef idx="minor">
          <a:schemeClr val="dk1"/>
        </a:fontRef>
      </dsp:style>
    </dsp:sp>
    <dsp:sp modelId="{3A7134FE-714D-411B-BD61-5003ADC99F2C}">
      <dsp:nvSpPr>
        <dsp:cNvPr id="0" name=""/>
        <dsp:cNvSpPr/>
      </dsp:nvSpPr>
      <dsp:spPr>
        <a:xfrm>
          <a:off x="196475" y="7515"/>
          <a:ext cx="327120" cy="327120"/>
        </a:xfrm>
        <a:prstGeom prst="circularArrow">
          <a:avLst>
            <a:gd name="adj1" fmla="val 5984"/>
            <a:gd name="adj2" fmla="val 394124"/>
            <a:gd name="adj3" fmla="val 13313824"/>
            <a:gd name="adj4" fmla="val 10508221"/>
            <a:gd name="adj5" fmla="val 6981"/>
          </a:avLst>
        </a:prstGeom>
        <a:solidFill>
          <a:srgbClr val="ED7D31">
            <a:lumMod val="60000"/>
            <a:lumOff val="40000"/>
          </a:srgbClr>
        </a:solidFill>
        <a:ln w="6350" cap="flat" cmpd="sng" algn="ctr">
          <a:solidFill>
            <a:sysClr val="windowText" lastClr="000000"/>
          </a:solidFill>
          <a:prstDash val="solid"/>
          <a:miter lim="800000"/>
        </a:ln>
        <a:effectLst/>
      </dsp:spPr>
      <dsp:style>
        <a:lnRef idx="1">
          <a:schemeClr val="dk1"/>
        </a:lnRef>
        <a:fillRef idx="2">
          <a:schemeClr val="dk1"/>
        </a:fillRef>
        <a:effectRef idx="1">
          <a:schemeClr val="dk1"/>
        </a:effectRef>
        <a:fontRef idx="minor">
          <a:schemeClr val="dk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2ECC08-8706-4619-A5CA-CE66868C8189}">
      <dsp:nvSpPr>
        <dsp:cNvPr id="0" name=""/>
        <dsp:cNvSpPr/>
      </dsp:nvSpPr>
      <dsp:spPr>
        <a:xfrm>
          <a:off x="307165" y="284911"/>
          <a:ext cx="326230" cy="326230"/>
        </a:xfrm>
        <a:prstGeom prst="gear9">
          <a:avLst/>
        </a:prstGeom>
        <a:solidFill>
          <a:srgbClr val="ED7D31">
            <a:lumMod val="60000"/>
            <a:lumOff val="40000"/>
          </a:srgbClr>
        </a:solidFill>
        <a:ln w="6350" cap="flat" cmpd="sng" algn="ctr">
          <a:solidFill>
            <a:sysClr val="windowText" lastClr="000000"/>
          </a:solidFill>
          <a:prstDash val="solid"/>
          <a:miter lim="800000"/>
        </a:ln>
        <a:effectLst/>
      </dsp:spPr>
      <dsp:style>
        <a:lnRef idx="1">
          <a:schemeClr val="dk1"/>
        </a:lnRef>
        <a:fillRef idx="2">
          <a:schemeClr val="dk1"/>
        </a:fillRef>
        <a:effectRef idx="1">
          <a:schemeClr val="dk1"/>
        </a:effectRef>
        <a:fontRef idx="minor">
          <a:schemeClr val="dk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solidFill>
                <a:sysClr val="windowText" lastClr="000000"/>
              </a:solidFill>
              <a:latin typeface="Calibri" panose="020F0502020204030204"/>
              <a:ea typeface="+mn-ea"/>
              <a:cs typeface="+mn-cs"/>
            </a:rPr>
            <a:t> </a:t>
          </a:r>
        </a:p>
      </dsp:txBody>
      <dsp:txXfrm>
        <a:off x="372752" y="361329"/>
        <a:ext cx="195056" cy="167689"/>
      </dsp:txXfrm>
    </dsp:sp>
    <dsp:sp modelId="{6BFDCA3C-BC56-4E06-926F-7D39F4D737D6}">
      <dsp:nvSpPr>
        <dsp:cNvPr id="0" name=""/>
        <dsp:cNvSpPr/>
      </dsp:nvSpPr>
      <dsp:spPr>
        <a:xfrm>
          <a:off x="117358" y="207801"/>
          <a:ext cx="237258" cy="237258"/>
        </a:xfrm>
        <a:prstGeom prst="gear6">
          <a:avLst/>
        </a:prstGeom>
        <a:solidFill>
          <a:srgbClr val="ED7D31">
            <a:lumMod val="60000"/>
            <a:lumOff val="40000"/>
          </a:srgbClr>
        </a:solidFill>
        <a:ln w="6350" cap="flat" cmpd="sng" algn="ctr">
          <a:solidFill>
            <a:sysClr val="windowText" lastClr="000000"/>
          </a:solidFill>
          <a:prstDash val="solid"/>
          <a:miter lim="800000"/>
        </a:ln>
        <a:effectLst/>
      </dsp:spPr>
      <dsp:style>
        <a:lnRef idx="1">
          <a:schemeClr val="dk1"/>
        </a:lnRef>
        <a:fillRef idx="2">
          <a:schemeClr val="dk1"/>
        </a:fillRef>
        <a:effectRef idx="1">
          <a:schemeClr val="dk1"/>
        </a:effectRef>
        <a:fontRef idx="minor">
          <a:schemeClr val="dk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solidFill>
                <a:sysClr val="windowText" lastClr="000000"/>
              </a:solidFill>
              <a:latin typeface="Calibri" panose="020F0502020204030204"/>
              <a:ea typeface="+mn-ea"/>
              <a:cs typeface="+mn-cs"/>
            </a:rPr>
            <a:t> </a:t>
          </a:r>
        </a:p>
      </dsp:txBody>
      <dsp:txXfrm>
        <a:off x="177088" y="267892"/>
        <a:ext cx="117798" cy="117076"/>
      </dsp:txXfrm>
    </dsp:sp>
    <dsp:sp modelId="{9CD13E73-B073-49A3-9A60-29E85AC67A83}">
      <dsp:nvSpPr>
        <dsp:cNvPr id="0" name=""/>
        <dsp:cNvSpPr/>
      </dsp:nvSpPr>
      <dsp:spPr>
        <a:xfrm rot="20700000">
          <a:off x="250247" y="44117"/>
          <a:ext cx="232464" cy="232464"/>
        </a:xfrm>
        <a:prstGeom prst="gear6">
          <a:avLst/>
        </a:prstGeom>
        <a:solidFill>
          <a:srgbClr val="ED7D31">
            <a:lumMod val="60000"/>
            <a:lumOff val="40000"/>
          </a:srgbClr>
        </a:solidFill>
        <a:ln w="6350" cap="flat" cmpd="sng" algn="ctr">
          <a:solidFill>
            <a:sysClr val="windowText" lastClr="000000"/>
          </a:solidFill>
          <a:prstDash val="solid"/>
          <a:miter lim="800000"/>
        </a:ln>
        <a:effectLst/>
      </dsp:spPr>
      <dsp:style>
        <a:lnRef idx="1">
          <a:schemeClr val="dk1"/>
        </a:lnRef>
        <a:fillRef idx="2">
          <a:schemeClr val="dk1"/>
        </a:fillRef>
        <a:effectRef idx="1">
          <a:schemeClr val="dk1"/>
        </a:effectRef>
        <a:fontRef idx="minor">
          <a:schemeClr val="dk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solidFill>
                <a:sysClr val="windowText" lastClr="000000"/>
              </a:solidFill>
              <a:latin typeface="Calibri" panose="020F0502020204030204"/>
              <a:ea typeface="+mn-ea"/>
              <a:cs typeface="+mn-cs"/>
            </a:rPr>
            <a:t> </a:t>
          </a:r>
        </a:p>
      </dsp:txBody>
      <dsp:txXfrm rot="-20700000">
        <a:off x="334085" y="128154"/>
        <a:ext cx="64788" cy="64392"/>
      </dsp:txXfrm>
    </dsp:sp>
    <dsp:sp modelId="{B59F5C7E-FFBA-458C-9D1F-620A21EA3E2E}">
      <dsp:nvSpPr>
        <dsp:cNvPr id="0" name=""/>
        <dsp:cNvSpPr/>
      </dsp:nvSpPr>
      <dsp:spPr>
        <a:xfrm>
          <a:off x="256261" y="247425"/>
          <a:ext cx="417574" cy="417574"/>
        </a:xfrm>
        <a:prstGeom prst="circularArrow">
          <a:avLst>
            <a:gd name="adj1" fmla="val 4688"/>
            <a:gd name="adj2" fmla="val 299029"/>
            <a:gd name="adj3" fmla="val 2214909"/>
            <a:gd name="adj4" fmla="val 16863653"/>
            <a:gd name="adj5" fmla="val 5469"/>
          </a:avLst>
        </a:prstGeom>
        <a:solidFill>
          <a:srgbClr val="ED7D31">
            <a:lumMod val="60000"/>
            <a:lumOff val="40000"/>
          </a:srgbClr>
        </a:solidFill>
        <a:ln w="6350" cap="flat" cmpd="sng" algn="ctr">
          <a:solidFill>
            <a:sysClr val="windowText" lastClr="000000"/>
          </a:solidFill>
          <a:prstDash val="solid"/>
          <a:miter lim="800000"/>
        </a:ln>
        <a:effectLst/>
      </dsp:spPr>
      <dsp:style>
        <a:lnRef idx="1">
          <a:schemeClr val="dk1"/>
        </a:lnRef>
        <a:fillRef idx="2">
          <a:schemeClr val="dk1"/>
        </a:fillRef>
        <a:effectRef idx="1">
          <a:schemeClr val="dk1"/>
        </a:effectRef>
        <a:fontRef idx="minor">
          <a:schemeClr val="dk1"/>
        </a:fontRef>
      </dsp:style>
    </dsp:sp>
    <dsp:sp modelId="{A8F2358E-09C9-4E43-892A-2F3B1C14546F}">
      <dsp:nvSpPr>
        <dsp:cNvPr id="0" name=""/>
        <dsp:cNvSpPr/>
      </dsp:nvSpPr>
      <dsp:spPr>
        <a:xfrm>
          <a:off x="75340" y="169621"/>
          <a:ext cx="303394" cy="303394"/>
        </a:xfrm>
        <a:prstGeom prst="leftCircularArrow">
          <a:avLst>
            <a:gd name="adj1" fmla="val 6452"/>
            <a:gd name="adj2" fmla="val 429999"/>
            <a:gd name="adj3" fmla="val 10489124"/>
            <a:gd name="adj4" fmla="val 14837806"/>
            <a:gd name="adj5" fmla="val 7527"/>
          </a:avLst>
        </a:prstGeom>
        <a:solidFill>
          <a:srgbClr val="ED7D31">
            <a:lumMod val="60000"/>
            <a:lumOff val="40000"/>
          </a:srgbClr>
        </a:solidFill>
        <a:ln w="6350" cap="flat" cmpd="sng" algn="ctr">
          <a:solidFill>
            <a:sysClr val="windowText" lastClr="000000"/>
          </a:solidFill>
          <a:prstDash val="solid"/>
          <a:miter lim="800000"/>
        </a:ln>
        <a:effectLst/>
      </dsp:spPr>
      <dsp:style>
        <a:lnRef idx="1">
          <a:schemeClr val="dk1"/>
        </a:lnRef>
        <a:fillRef idx="2">
          <a:schemeClr val="dk1"/>
        </a:fillRef>
        <a:effectRef idx="1">
          <a:schemeClr val="dk1"/>
        </a:effectRef>
        <a:fontRef idx="minor">
          <a:schemeClr val="dk1"/>
        </a:fontRef>
      </dsp:style>
    </dsp:sp>
    <dsp:sp modelId="{3A7134FE-714D-411B-BD61-5003ADC99F2C}">
      <dsp:nvSpPr>
        <dsp:cNvPr id="0" name=""/>
        <dsp:cNvSpPr/>
      </dsp:nvSpPr>
      <dsp:spPr>
        <a:xfrm>
          <a:off x="196475" y="7515"/>
          <a:ext cx="327120" cy="327120"/>
        </a:xfrm>
        <a:prstGeom prst="circularArrow">
          <a:avLst>
            <a:gd name="adj1" fmla="val 5984"/>
            <a:gd name="adj2" fmla="val 394124"/>
            <a:gd name="adj3" fmla="val 13313824"/>
            <a:gd name="adj4" fmla="val 10508221"/>
            <a:gd name="adj5" fmla="val 6981"/>
          </a:avLst>
        </a:prstGeom>
        <a:solidFill>
          <a:srgbClr val="ED7D31">
            <a:lumMod val="60000"/>
            <a:lumOff val="40000"/>
          </a:srgbClr>
        </a:solidFill>
        <a:ln w="6350" cap="flat" cmpd="sng" algn="ctr">
          <a:solidFill>
            <a:sysClr val="windowText" lastClr="000000"/>
          </a:solidFill>
          <a:prstDash val="solid"/>
          <a:miter lim="800000"/>
        </a:ln>
        <a:effectLst/>
      </dsp:spPr>
      <dsp:style>
        <a:lnRef idx="1">
          <a:schemeClr val="dk1"/>
        </a:lnRef>
        <a:fillRef idx="2">
          <a:schemeClr val="dk1"/>
        </a:fillRef>
        <a:effectRef idx="1">
          <a:schemeClr val="dk1"/>
        </a:effectRef>
        <a:fontRef idx="minor">
          <a:schemeClr val="dk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2ECC08-8706-4619-A5CA-CE66868C8189}">
      <dsp:nvSpPr>
        <dsp:cNvPr id="0" name=""/>
        <dsp:cNvSpPr/>
      </dsp:nvSpPr>
      <dsp:spPr>
        <a:xfrm>
          <a:off x="307165" y="284911"/>
          <a:ext cx="326230" cy="326230"/>
        </a:xfrm>
        <a:prstGeom prst="gear9">
          <a:avLst/>
        </a:prstGeom>
        <a:solidFill>
          <a:srgbClr val="ED7D31"/>
        </a:solidFill>
        <a:ln w="6350" cap="flat" cmpd="sng" algn="ctr">
          <a:solidFill>
            <a:sysClr val="windowText" lastClr="000000"/>
          </a:solidFill>
          <a:prstDash val="solid"/>
          <a:miter lim="800000"/>
        </a:ln>
        <a:effectLst/>
      </dsp:spPr>
      <dsp:style>
        <a:lnRef idx="1">
          <a:schemeClr val="dk1"/>
        </a:lnRef>
        <a:fillRef idx="2">
          <a:schemeClr val="dk1"/>
        </a:fillRef>
        <a:effectRef idx="1">
          <a:schemeClr val="dk1"/>
        </a:effectRef>
        <a:fontRef idx="minor">
          <a:schemeClr val="dk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solidFill>
                <a:sysClr val="windowText" lastClr="000000"/>
              </a:solidFill>
              <a:latin typeface="Calibri" panose="020F0502020204030204"/>
              <a:ea typeface="+mn-ea"/>
              <a:cs typeface="+mn-cs"/>
            </a:rPr>
            <a:t> </a:t>
          </a:r>
        </a:p>
      </dsp:txBody>
      <dsp:txXfrm>
        <a:off x="372752" y="361329"/>
        <a:ext cx="195056" cy="167689"/>
      </dsp:txXfrm>
    </dsp:sp>
    <dsp:sp modelId="{6BFDCA3C-BC56-4E06-926F-7D39F4D737D6}">
      <dsp:nvSpPr>
        <dsp:cNvPr id="0" name=""/>
        <dsp:cNvSpPr/>
      </dsp:nvSpPr>
      <dsp:spPr>
        <a:xfrm>
          <a:off x="117358" y="207801"/>
          <a:ext cx="237258" cy="237258"/>
        </a:xfrm>
        <a:prstGeom prst="gear6">
          <a:avLst/>
        </a:prstGeom>
        <a:solidFill>
          <a:srgbClr val="ED7D31"/>
        </a:solidFill>
        <a:ln w="6350" cap="flat" cmpd="sng" algn="ctr">
          <a:solidFill>
            <a:sysClr val="windowText" lastClr="000000"/>
          </a:solidFill>
          <a:prstDash val="solid"/>
          <a:miter lim="800000"/>
        </a:ln>
        <a:effectLst/>
      </dsp:spPr>
      <dsp:style>
        <a:lnRef idx="1">
          <a:schemeClr val="dk1"/>
        </a:lnRef>
        <a:fillRef idx="2">
          <a:schemeClr val="dk1"/>
        </a:fillRef>
        <a:effectRef idx="1">
          <a:schemeClr val="dk1"/>
        </a:effectRef>
        <a:fontRef idx="minor">
          <a:schemeClr val="dk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solidFill>
                <a:sysClr val="windowText" lastClr="000000"/>
              </a:solidFill>
              <a:latin typeface="Calibri" panose="020F0502020204030204"/>
              <a:ea typeface="+mn-ea"/>
              <a:cs typeface="+mn-cs"/>
            </a:rPr>
            <a:t> </a:t>
          </a:r>
        </a:p>
      </dsp:txBody>
      <dsp:txXfrm>
        <a:off x="177088" y="267892"/>
        <a:ext cx="117798" cy="117076"/>
      </dsp:txXfrm>
    </dsp:sp>
    <dsp:sp modelId="{9CD13E73-B073-49A3-9A60-29E85AC67A83}">
      <dsp:nvSpPr>
        <dsp:cNvPr id="0" name=""/>
        <dsp:cNvSpPr/>
      </dsp:nvSpPr>
      <dsp:spPr>
        <a:xfrm rot="20700000">
          <a:off x="250247" y="44117"/>
          <a:ext cx="232464" cy="232464"/>
        </a:xfrm>
        <a:prstGeom prst="gear6">
          <a:avLst/>
        </a:prstGeom>
        <a:solidFill>
          <a:srgbClr val="ED7D31"/>
        </a:solidFill>
        <a:ln w="6350" cap="flat" cmpd="sng" algn="ctr">
          <a:solidFill>
            <a:sysClr val="windowText" lastClr="000000"/>
          </a:solidFill>
          <a:prstDash val="solid"/>
          <a:miter lim="800000"/>
        </a:ln>
        <a:effectLst/>
      </dsp:spPr>
      <dsp:style>
        <a:lnRef idx="1">
          <a:schemeClr val="dk1"/>
        </a:lnRef>
        <a:fillRef idx="2">
          <a:schemeClr val="dk1"/>
        </a:fillRef>
        <a:effectRef idx="1">
          <a:schemeClr val="dk1"/>
        </a:effectRef>
        <a:fontRef idx="minor">
          <a:schemeClr val="dk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solidFill>
                <a:sysClr val="windowText" lastClr="000000"/>
              </a:solidFill>
              <a:latin typeface="Calibri" panose="020F0502020204030204"/>
              <a:ea typeface="+mn-ea"/>
              <a:cs typeface="+mn-cs"/>
            </a:rPr>
            <a:t> </a:t>
          </a:r>
        </a:p>
      </dsp:txBody>
      <dsp:txXfrm rot="-20700000">
        <a:off x="334085" y="128154"/>
        <a:ext cx="64788" cy="64392"/>
      </dsp:txXfrm>
    </dsp:sp>
    <dsp:sp modelId="{B59F5C7E-FFBA-458C-9D1F-620A21EA3E2E}">
      <dsp:nvSpPr>
        <dsp:cNvPr id="0" name=""/>
        <dsp:cNvSpPr/>
      </dsp:nvSpPr>
      <dsp:spPr>
        <a:xfrm>
          <a:off x="256261" y="247425"/>
          <a:ext cx="417574" cy="417574"/>
        </a:xfrm>
        <a:prstGeom prst="circularArrow">
          <a:avLst>
            <a:gd name="adj1" fmla="val 4688"/>
            <a:gd name="adj2" fmla="val 299029"/>
            <a:gd name="adj3" fmla="val 2214909"/>
            <a:gd name="adj4" fmla="val 16863653"/>
            <a:gd name="adj5" fmla="val 5469"/>
          </a:avLst>
        </a:prstGeom>
        <a:solidFill>
          <a:srgbClr val="ED7D31">
            <a:lumMod val="60000"/>
            <a:lumOff val="40000"/>
          </a:srgbClr>
        </a:solidFill>
        <a:ln w="6350" cap="flat" cmpd="sng" algn="ctr">
          <a:solidFill>
            <a:sysClr val="windowText" lastClr="000000"/>
          </a:solidFill>
          <a:prstDash val="solid"/>
          <a:miter lim="800000"/>
        </a:ln>
        <a:effectLst/>
      </dsp:spPr>
      <dsp:style>
        <a:lnRef idx="1">
          <a:schemeClr val="dk1"/>
        </a:lnRef>
        <a:fillRef idx="2">
          <a:schemeClr val="dk1"/>
        </a:fillRef>
        <a:effectRef idx="1">
          <a:schemeClr val="dk1"/>
        </a:effectRef>
        <a:fontRef idx="minor">
          <a:schemeClr val="dk1"/>
        </a:fontRef>
      </dsp:style>
    </dsp:sp>
    <dsp:sp modelId="{A8F2358E-09C9-4E43-892A-2F3B1C14546F}">
      <dsp:nvSpPr>
        <dsp:cNvPr id="0" name=""/>
        <dsp:cNvSpPr/>
      </dsp:nvSpPr>
      <dsp:spPr>
        <a:xfrm>
          <a:off x="75340" y="169621"/>
          <a:ext cx="303394" cy="303394"/>
        </a:xfrm>
        <a:prstGeom prst="leftCircularArrow">
          <a:avLst>
            <a:gd name="adj1" fmla="val 6452"/>
            <a:gd name="adj2" fmla="val 429999"/>
            <a:gd name="adj3" fmla="val 10489124"/>
            <a:gd name="adj4" fmla="val 14837806"/>
            <a:gd name="adj5" fmla="val 7527"/>
          </a:avLst>
        </a:prstGeom>
        <a:solidFill>
          <a:srgbClr val="ED7D31">
            <a:lumMod val="60000"/>
            <a:lumOff val="40000"/>
          </a:srgbClr>
        </a:solidFill>
        <a:ln w="6350" cap="flat" cmpd="sng" algn="ctr">
          <a:solidFill>
            <a:sysClr val="windowText" lastClr="000000"/>
          </a:solidFill>
          <a:prstDash val="solid"/>
          <a:miter lim="800000"/>
        </a:ln>
        <a:effectLst/>
      </dsp:spPr>
      <dsp:style>
        <a:lnRef idx="1">
          <a:schemeClr val="dk1"/>
        </a:lnRef>
        <a:fillRef idx="2">
          <a:schemeClr val="dk1"/>
        </a:fillRef>
        <a:effectRef idx="1">
          <a:schemeClr val="dk1"/>
        </a:effectRef>
        <a:fontRef idx="minor">
          <a:schemeClr val="dk1"/>
        </a:fontRef>
      </dsp:style>
    </dsp:sp>
    <dsp:sp modelId="{3A7134FE-714D-411B-BD61-5003ADC99F2C}">
      <dsp:nvSpPr>
        <dsp:cNvPr id="0" name=""/>
        <dsp:cNvSpPr/>
      </dsp:nvSpPr>
      <dsp:spPr>
        <a:xfrm>
          <a:off x="196475" y="7515"/>
          <a:ext cx="327120" cy="327120"/>
        </a:xfrm>
        <a:prstGeom prst="circularArrow">
          <a:avLst>
            <a:gd name="adj1" fmla="val 5984"/>
            <a:gd name="adj2" fmla="val 394124"/>
            <a:gd name="adj3" fmla="val 13313824"/>
            <a:gd name="adj4" fmla="val 10508221"/>
            <a:gd name="adj5" fmla="val 6981"/>
          </a:avLst>
        </a:prstGeom>
        <a:solidFill>
          <a:srgbClr val="ED7D31">
            <a:lumMod val="60000"/>
            <a:lumOff val="40000"/>
          </a:srgbClr>
        </a:solidFill>
        <a:ln w="6350" cap="flat" cmpd="sng" algn="ctr">
          <a:solidFill>
            <a:sysClr val="windowText" lastClr="000000"/>
          </a:solidFill>
          <a:prstDash val="solid"/>
          <a:miter lim="800000"/>
        </a:ln>
        <a:effectLst/>
      </dsp:spPr>
      <dsp:style>
        <a:lnRef idx="1">
          <a:schemeClr val="dk1"/>
        </a:lnRef>
        <a:fillRef idx="2">
          <a:schemeClr val="dk1"/>
        </a:fillRef>
        <a:effectRef idx="1">
          <a:schemeClr val="dk1"/>
        </a:effectRef>
        <a:fontRef idx="minor">
          <a:schemeClr val="dk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2ECC08-8706-4619-A5CA-CE66868C8189}">
      <dsp:nvSpPr>
        <dsp:cNvPr id="0" name=""/>
        <dsp:cNvSpPr/>
      </dsp:nvSpPr>
      <dsp:spPr>
        <a:xfrm>
          <a:off x="206292" y="177551"/>
          <a:ext cx="181478" cy="181478"/>
        </a:xfrm>
        <a:prstGeom prst="gear9">
          <a:avLst/>
        </a:prstGeom>
        <a:solidFill>
          <a:schemeClr val="accent2"/>
        </a:solidFill>
        <a:ln w="9525" cap="flat" cmpd="sng" algn="ctr">
          <a:solidFill>
            <a:schemeClr val="dk1"/>
          </a:solidFill>
          <a:prstDash val="solid"/>
        </a:ln>
        <a:effectLst/>
      </dsp:spPr>
      <dsp:style>
        <a:lnRef idx="1">
          <a:schemeClr val="dk1"/>
        </a:lnRef>
        <a:fillRef idx="2">
          <a:schemeClr val="dk1"/>
        </a:fillRef>
        <a:effectRef idx="1">
          <a:schemeClr val="dk1"/>
        </a:effectRef>
        <a:fontRef idx="minor">
          <a:schemeClr val="dk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 </a:t>
          </a:r>
        </a:p>
      </dsp:txBody>
      <dsp:txXfrm>
        <a:off x="242777" y="220061"/>
        <a:ext cx="108508" cy="93284"/>
      </dsp:txXfrm>
    </dsp:sp>
    <dsp:sp modelId="{6BFDCA3C-BC56-4E06-926F-7D39F4D737D6}">
      <dsp:nvSpPr>
        <dsp:cNvPr id="0" name=""/>
        <dsp:cNvSpPr/>
      </dsp:nvSpPr>
      <dsp:spPr>
        <a:xfrm>
          <a:off x="100704" y="134656"/>
          <a:ext cx="131984" cy="131984"/>
        </a:xfrm>
        <a:prstGeom prst="gear6">
          <a:avLst/>
        </a:prstGeom>
        <a:solidFill>
          <a:schemeClr val="accent2"/>
        </a:solidFill>
        <a:ln w="9525" cap="flat" cmpd="sng" algn="ctr">
          <a:solidFill>
            <a:schemeClr val="dk1"/>
          </a:solidFill>
          <a:prstDash val="solid"/>
        </a:ln>
        <a:effectLst/>
      </dsp:spPr>
      <dsp:style>
        <a:lnRef idx="1">
          <a:schemeClr val="dk1"/>
        </a:lnRef>
        <a:fillRef idx="2">
          <a:schemeClr val="dk1"/>
        </a:fillRef>
        <a:effectRef idx="1">
          <a:schemeClr val="dk1"/>
        </a:effectRef>
        <a:fontRef idx="minor">
          <a:schemeClr val="dk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 </a:t>
          </a:r>
        </a:p>
      </dsp:txBody>
      <dsp:txXfrm>
        <a:off x="133931" y="168084"/>
        <a:ext cx="65530" cy="65128"/>
      </dsp:txXfrm>
    </dsp:sp>
    <dsp:sp modelId="{9CD13E73-B073-49A3-9A60-29E85AC67A83}">
      <dsp:nvSpPr>
        <dsp:cNvPr id="0" name=""/>
        <dsp:cNvSpPr/>
      </dsp:nvSpPr>
      <dsp:spPr>
        <a:xfrm rot="20700000">
          <a:off x="174629" y="43600"/>
          <a:ext cx="129318" cy="129318"/>
        </a:xfrm>
        <a:prstGeom prst="gear6">
          <a:avLst/>
        </a:prstGeom>
        <a:solidFill>
          <a:schemeClr val="accent2"/>
        </a:solidFill>
        <a:ln w="9525" cap="flat" cmpd="sng" algn="ctr">
          <a:solidFill>
            <a:schemeClr val="dk1"/>
          </a:solidFill>
          <a:prstDash val="solid"/>
        </a:ln>
        <a:effectLst/>
      </dsp:spPr>
      <dsp:style>
        <a:lnRef idx="1">
          <a:schemeClr val="dk1"/>
        </a:lnRef>
        <a:fillRef idx="2">
          <a:schemeClr val="dk1"/>
        </a:fillRef>
        <a:effectRef idx="1">
          <a:schemeClr val="dk1"/>
        </a:effectRef>
        <a:fontRef idx="minor">
          <a:schemeClr val="dk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 </a:t>
          </a:r>
        </a:p>
      </dsp:txBody>
      <dsp:txXfrm rot="-20700000">
        <a:off x="202992" y="71963"/>
        <a:ext cx="72591" cy="72591"/>
      </dsp:txXfrm>
    </dsp:sp>
    <dsp:sp modelId="{B59F5C7E-FFBA-458C-9D1F-620A21EA3E2E}">
      <dsp:nvSpPr>
        <dsp:cNvPr id="0" name=""/>
        <dsp:cNvSpPr/>
      </dsp:nvSpPr>
      <dsp:spPr>
        <a:xfrm>
          <a:off x="171985" y="157334"/>
          <a:ext cx="232293" cy="232293"/>
        </a:xfrm>
        <a:prstGeom prst="circularArrow">
          <a:avLst>
            <a:gd name="adj1" fmla="val 4688"/>
            <a:gd name="adj2" fmla="val 299029"/>
            <a:gd name="adj3" fmla="val 2186849"/>
            <a:gd name="adj4" fmla="val 17441018"/>
            <a:gd name="adj5" fmla="val 5469"/>
          </a:avLst>
        </a:prstGeom>
        <a:solidFill>
          <a:schemeClr val="accent2">
            <a:lumMod val="60000"/>
            <a:lumOff val="40000"/>
          </a:schemeClr>
        </a:solidFill>
        <a:ln w="9525" cap="flat" cmpd="sng" algn="ctr">
          <a:solidFill>
            <a:schemeClr val="dk1"/>
          </a:solidFill>
          <a:prstDash val="solid"/>
        </a:ln>
        <a:effectLst/>
      </dsp:spPr>
      <dsp:style>
        <a:lnRef idx="1">
          <a:schemeClr val="dk1"/>
        </a:lnRef>
        <a:fillRef idx="2">
          <a:schemeClr val="dk1"/>
        </a:fillRef>
        <a:effectRef idx="1">
          <a:schemeClr val="dk1"/>
        </a:effectRef>
        <a:fontRef idx="minor">
          <a:schemeClr val="dk1"/>
        </a:fontRef>
      </dsp:style>
    </dsp:sp>
    <dsp:sp modelId="{A8F2358E-09C9-4E43-892A-2F3B1C14546F}">
      <dsp:nvSpPr>
        <dsp:cNvPr id="0" name=""/>
        <dsp:cNvSpPr/>
      </dsp:nvSpPr>
      <dsp:spPr>
        <a:xfrm>
          <a:off x="77330" y="118840"/>
          <a:ext cx="168775" cy="168775"/>
        </a:xfrm>
        <a:prstGeom prst="leftCircularArrow">
          <a:avLst>
            <a:gd name="adj1" fmla="val 6452"/>
            <a:gd name="adj2" fmla="val 429999"/>
            <a:gd name="adj3" fmla="val 10489124"/>
            <a:gd name="adj4" fmla="val 14837806"/>
            <a:gd name="adj5" fmla="val 7527"/>
          </a:avLst>
        </a:prstGeom>
        <a:solidFill>
          <a:schemeClr val="accent2">
            <a:lumMod val="60000"/>
            <a:lumOff val="40000"/>
          </a:schemeClr>
        </a:solidFill>
        <a:ln w="9525" cap="flat" cmpd="sng" algn="ctr">
          <a:solidFill>
            <a:schemeClr val="dk1"/>
          </a:solidFill>
          <a:prstDash val="solid"/>
        </a:ln>
        <a:effectLst/>
      </dsp:spPr>
      <dsp:style>
        <a:lnRef idx="1">
          <a:schemeClr val="dk1"/>
        </a:lnRef>
        <a:fillRef idx="2">
          <a:schemeClr val="dk1"/>
        </a:fillRef>
        <a:effectRef idx="1">
          <a:schemeClr val="dk1"/>
        </a:effectRef>
        <a:fontRef idx="minor">
          <a:schemeClr val="dk1"/>
        </a:fontRef>
      </dsp:style>
    </dsp:sp>
    <dsp:sp modelId="{3A7134FE-714D-411B-BD61-5003ADC99F2C}">
      <dsp:nvSpPr>
        <dsp:cNvPr id="0" name=""/>
        <dsp:cNvSpPr/>
      </dsp:nvSpPr>
      <dsp:spPr>
        <a:xfrm>
          <a:off x="144716" y="28662"/>
          <a:ext cx="181973" cy="181973"/>
        </a:xfrm>
        <a:prstGeom prst="circularArrow">
          <a:avLst>
            <a:gd name="adj1" fmla="val 5984"/>
            <a:gd name="adj2" fmla="val 394124"/>
            <a:gd name="adj3" fmla="val 13313824"/>
            <a:gd name="adj4" fmla="val 10508221"/>
            <a:gd name="adj5" fmla="val 6981"/>
          </a:avLst>
        </a:prstGeom>
        <a:solidFill>
          <a:schemeClr val="accent2">
            <a:lumMod val="60000"/>
            <a:lumOff val="40000"/>
          </a:schemeClr>
        </a:solidFill>
        <a:ln w="9525" cap="flat" cmpd="sng" algn="ctr">
          <a:solidFill>
            <a:schemeClr val="dk1"/>
          </a:solidFill>
          <a:prstDash val="solid"/>
        </a:ln>
        <a:effectLst/>
      </dsp:spPr>
      <dsp:style>
        <a:lnRef idx="1">
          <a:schemeClr val="dk1"/>
        </a:lnRef>
        <a:fillRef idx="2">
          <a:schemeClr val="dk1"/>
        </a:fillRef>
        <a:effectRef idx="1">
          <a:schemeClr val="dk1"/>
        </a:effectRef>
        <a:fontRef idx="minor">
          <a:schemeClr val="dk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2ECC08-8706-4619-A5CA-CE66868C8189}">
      <dsp:nvSpPr>
        <dsp:cNvPr id="0" name=""/>
        <dsp:cNvSpPr/>
      </dsp:nvSpPr>
      <dsp:spPr>
        <a:xfrm>
          <a:off x="307165" y="284911"/>
          <a:ext cx="326230" cy="326230"/>
        </a:xfrm>
        <a:prstGeom prst="gear9">
          <a:avLst/>
        </a:prstGeom>
        <a:solidFill>
          <a:schemeClr val="accent2">
            <a:lumMod val="60000"/>
            <a:lumOff val="40000"/>
          </a:schemeClr>
        </a:solidFill>
        <a:ln w="9525" cap="flat" cmpd="sng" algn="ctr">
          <a:solidFill>
            <a:schemeClr val="dk1"/>
          </a:solidFill>
          <a:prstDash val="solid"/>
        </a:ln>
        <a:effectLst/>
      </dsp:spPr>
      <dsp:style>
        <a:lnRef idx="1">
          <a:schemeClr val="dk1"/>
        </a:lnRef>
        <a:fillRef idx="2">
          <a:schemeClr val="dk1"/>
        </a:fillRef>
        <a:effectRef idx="1">
          <a:schemeClr val="dk1"/>
        </a:effectRef>
        <a:fontRef idx="minor">
          <a:schemeClr val="dk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 </a:t>
          </a:r>
        </a:p>
      </dsp:txBody>
      <dsp:txXfrm>
        <a:off x="372752" y="361329"/>
        <a:ext cx="195056" cy="167689"/>
      </dsp:txXfrm>
    </dsp:sp>
    <dsp:sp modelId="{6BFDCA3C-BC56-4E06-926F-7D39F4D737D6}">
      <dsp:nvSpPr>
        <dsp:cNvPr id="0" name=""/>
        <dsp:cNvSpPr/>
      </dsp:nvSpPr>
      <dsp:spPr>
        <a:xfrm>
          <a:off x="117358" y="207801"/>
          <a:ext cx="237258" cy="237258"/>
        </a:xfrm>
        <a:prstGeom prst="gear6">
          <a:avLst/>
        </a:prstGeom>
        <a:solidFill>
          <a:schemeClr val="accent2">
            <a:lumMod val="60000"/>
            <a:lumOff val="40000"/>
          </a:schemeClr>
        </a:solidFill>
        <a:ln w="9525" cap="flat" cmpd="sng" algn="ctr">
          <a:solidFill>
            <a:schemeClr val="dk1"/>
          </a:solidFill>
          <a:prstDash val="solid"/>
        </a:ln>
        <a:effectLst/>
      </dsp:spPr>
      <dsp:style>
        <a:lnRef idx="1">
          <a:schemeClr val="dk1"/>
        </a:lnRef>
        <a:fillRef idx="2">
          <a:schemeClr val="dk1"/>
        </a:fillRef>
        <a:effectRef idx="1">
          <a:schemeClr val="dk1"/>
        </a:effectRef>
        <a:fontRef idx="minor">
          <a:schemeClr val="dk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 </a:t>
          </a:r>
        </a:p>
      </dsp:txBody>
      <dsp:txXfrm>
        <a:off x="177088" y="267892"/>
        <a:ext cx="117798" cy="117076"/>
      </dsp:txXfrm>
    </dsp:sp>
    <dsp:sp modelId="{9CD13E73-B073-49A3-9A60-29E85AC67A83}">
      <dsp:nvSpPr>
        <dsp:cNvPr id="0" name=""/>
        <dsp:cNvSpPr/>
      </dsp:nvSpPr>
      <dsp:spPr>
        <a:xfrm rot="20700000">
          <a:off x="250247" y="44117"/>
          <a:ext cx="232464" cy="232464"/>
        </a:xfrm>
        <a:prstGeom prst="gear6">
          <a:avLst/>
        </a:prstGeom>
        <a:solidFill>
          <a:schemeClr val="accent2">
            <a:lumMod val="60000"/>
            <a:lumOff val="40000"/>
          </a:schemeClr>
        </a:solidFill>
        <a:ln w="9525" cap="flat" cmpd="sng" algn="ctr">
          <a:solidFill>
            <a:schemeClr val="dk1"/>
          </a:solidFill>
          <a:prstDash val="solid"/>
        </a:ln>
        <a:effectLst/>
      </dsp:spPr>
      <dsp:style>
        <a:lnRef idx="1">
          <a:schemeClr val="dk1"/>
        </a:lnRef>
        <a:fillRef idx="2">
          <a:schemeClr val="dk1"/>
        </a:fillRef>
        <a:effectRef idx="1">
          <a:schemeClr val="dk1"/>
        </a:effectRef>
        <a:fontRef idx="minor">
          <a:schemeClr val="dk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 </a:t>
          </a:r>
        </a:p>
      </dsp:txBody>
      <dsp:txXfrm rot="-20700000">
        <a:off x="301233" y="95104"/>
        <a:ext cx="130492" cy="130492"/>
      </dsp:txXfrm>
    </dsp:sp>
    <dsp:sp modelId="{B59F5C7E-FFBA-458C-9D1F-620A21EA3E2E}">
      <dsp:nvSpPr>
        <dsp:cNvPr id="0" name=""/>
        <dsp:cNvSpPr/>
      </dsp:nvSpPr>
      <dsp:spPr>
        <a:xfrm>
          <a:off x="256261" y="247425"/>
          <a:ext cx="417574" cy="417574"/>
        </a:xfrm>
        <a:prstGeom prst="circularArrow">
          <a:avLst>
            <a:gd name="adj1" fmla="val 4688"/>
            <a:gd name="adj2" fmla="val 299029"/>
            <a:gd name="adj3" fmla="val 2214909"/>
            <a:gd name="adj4" fmla="val 16863653"/>
            <a:gd name="adj5" fmla="val 5469"/>
          </a:avLst>
        </a:prstGeom>
        <a:solidFill>
          <a:schemeClr val="accent2">
            <a:lumMod val="60000"/>
            <a:lumOff val="40000"/>
          </a:schemeClr>
        </a:solidFill>
        <a:ln w="9525" cap="flat" cmpd="sng" algn="ctr">
          <a:solidFill>
            <a:schemeClr val="dk1"/>
          </a:solidFill>
          <a:prstDash val="solid"/>
        </a:ln>
        <a:effectLst/>
      </dsp:spPr>
      <dsp:style>
        <a:lnRef idx="1">
          <a:schemeClr val="dk1"/>
        </a:lnRef>
        <a:fillRef idx="2">
          <a:schemeClr val="dk1"/>
        </a:fillRef>
        <a:effectRef idx="1">
          <a:schemeClr val="dk1"/>
        </a:effectRef>
        <a:fontRef idx="minor">
          <a:schemeClr val="dk1"/>
        </a:fontRef>
      </dsp:style>
    </dsp:sp>
    <dsp:sp modelId="{A8F2358E-09C9-4E43-892A-2F3B1C14546F}">
      <dsp:nvSpPr>
        <dsp:cNvPr id="0" name=""/>
        <dsp:cNvSpPr/>
      </dsp:nvSpPr>
      <dsp:spPr>
        <a:xfrm>
          <a:off x="75340" y="169621"/>
          <a:ext cx="303394" cy="303394"/>
        </a:xfrm>
        <a:prstGeom prst="leftCircularArrow">
          <a:avLst>
            <a:gd name="adj1" fmla="val 6452"/>
            <a:gd name="adj2" fmla="val 429999"/>
            <a:gd name="adj3" fmla="val 10489124"/>
            <a:gd name="adj4" fmla="val 14837806"/>
            <a:gd name="adj5" fmla="val 7527"/>
          </a:avLst>
        </a:prstGeom>
        <a:solidFill>
          <a:schemeClr val="accent2">
            <a:lumMod val="60000"/>
            <a:lumOff val="40000"/>
          </a:schemeClr>
        </a:solidFill>
        <a:ln w="9525" cap="flat" cmpd="sng" algn="ctr">
          <a:solidFill>
            <a:schemeClr val="dk1"/>
          </a:solidFill>
          <a:prstDash val="solid"/>
        </a:ln>
        <a:effectLst/>
      </dsp:spPr>
      <dsp:style>
        <a:lnRef idx="1">
          <a:schemeClr val="dk1"/>
        </a:lnRef>
        <a:fillRef idx="2">
          <a:schemeClr val="dk1"/>
        </a:fillRef>
        <a:effectRef idx="1">
          <a:schemeClr val="dk1"/>
        </a:effectRef>
        <a:fontRef idx="minor">
          <a:schemeClr val="dk1"/>
        </a:fontRef>
      </dsp:style>
    </dsp:sp>
    <dsp:sp modelId="{3A7134FE-714D-411B-BD61-5003ADC99F2C}">
      <dsp:nvSpPr>
        <dsp:cNvPr id="0" name=""/>
        <dsp:cNvSpPr/>
      </dsp:nvSpPr>
      <dsp:spPr>
        <a:xfrm>
          <a:off x="196475" y="7515"/>
          <a:ext cx="327120" cy="327120"/>
        </a:xfrm>
        <a:prstGeom prst="circularArrow">
          <a:avLst>
            <a:gd name="adj1" fmla="val 5984"/>
            <a:gd name="adj2" fmla="val 394124"/>
            <a:gd name="adj3" fmla="val 13313824"/>
            <a:gd name="adj4" fmla="val 10508221"/>
            <a:gd name="adj5" fmla="val 6981"/>
          </a:avLst>
        </a:prstGeom>
        <a:solidFill>
          <a:schemeClr val="accent2">
            <a:lumMod val="60000"/>
            <a:lumOff val="40000"/>
          </a:schemeClr>
        </a:solidFill>
        <a:ln w="9525" cap="flat" cmpd="sng" algn="ctr">
          <a:solidFill>
            <a:schemeClr val="dk1"/>
          </a:solidFill>
          <a:prstDash val="solid"/>
        </a:ln>
        <a:effectLst/>
      </dsp:spPr>
      <dsp:style>
        <a:lnRef idx="1">
          <a:schemeClr val="dk1"/>
        </a:lnRef>
        <a:fillRef idx="2">
          <a:schemeClr val="dk1"/>
        </a:fillRef>
        <a:effectRef idx="1">
          <a:schemeClr val="dk1"/>
        </a:effectRef>
        <a:fontRef idx="minor">
          <a:schemeClr val="dk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2ECC08-8706-4619-A5CA-CE66868C8189}">
      <dsp:nvSpPr>
        <dsp:cNvPr id="0" name=""/>
        <dsp:cNvSpPr/>
      </dsp:nvSpPr>
      <dsp:spPr>
        <a:xfrm>
          <a:off x="307165" y="284911"/>
          <a:ext cx="326230" cy="326230"/>
        </a:xfrm>
        <a:prstGeom prst="gear9">
          <a:avLst/>
        </a:prstGeom>
        <a:solidFill>
          <a:srgbClr val="ED7D31">
            <a:lumMod val="60000"/>
            <a:lumOff val="40000"/>
          </a:srgbClr>
        </a:solidFill>
        <a:ln w="6350" cap="flat" cmpd="sng" algn="ctr">
          <a:solidFill>
            <a:sysClr val="windowText" lastClr="000000"/>
          </a:solidFill>
          <a:prstDash val="solid"/>
          <a:miter lim="800000"/>
        </a:ln>
        <a:effectLst/>
      </dsp:spPr>
      <dsp:style>
        <a:lnRef idx="1">
          <a:schemeClr val="dk1"/>
        </a:lnRef>
        <a:fillRef idx="2">
          <a:schemeClr val="dk1"/>
        </a:fillRef>
        <a:effectRef idx="1">
          <a:schemeClr val="dk1"/>
        </a:effectRef>
        <a:fontRef idx="minor">
          <a:schemeClr val="dk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solidFill>
                <a:sysClr val="windowText" lastClr="000000"/>
              </a:solidFill>
              <a:latin typeface="Calibri" panose="020F0502020204030204"/>
              <a:ea typeface="+mn-ea"/>
              <a:cs typeface="+mn-cs"/>
            </a:rPr>
            <a:t> </a:t>
          </a:r>
        </a:p>
      </dsp:txBody>
      <dsp:txXfrm>
        <a:off x="372752" y="361329"/>
        <a:ext cx="195056" cy="167689"/>
      </dsp:txXfrm>
    </dsp:sp>
    <dsp:sp modelId="{6BFDCA3C-BC56-4E06-926F-7D39F4D737D6}">
      <dsp:nvSpPr>
        <dsp:cNvPr id="0" name=""/>
        <dsp:cNvSpPr/>
      </dsp:nvSpPr>
      <dsp:spPr>
        <a:xfrm>
          <a:off x="117358" y="207801"/>
          <a:ext cx="237258" cy="237258"/>
        </a:xfrm>
        <a:prstGeom prst="gear6">
          <a:avLst/>
        </a:prstGeom>
        <a:solidFill>
          <a:srgbClr val="ED7D31">
            <a:lumMod val="60000"/>
            <a:lumOff val="40000"/>
          </a:srgbClr>
        </a:solidFill>
        <a:ln w="6350" cap="flat" cmpd="sng" algn="ctr">
          <a:solidFill>
            <a:sysClr val="windowText" lastClr="000000"/>
          </a:solidFill>
          <a:prstDash val="solid"/>
          <a:miter lim="800000"/>
        </a:ln>
        <a:effectLst/>
      </dsp:spPr>
      <dsp:style>
        <a:lnRef idx="1">
          <a:schemeClr val="dk1"/>
        </a:lnRef>
        <a:fillRef idx="2">
          <a:schemeClr val="dk1"/>
        </a:fillRef>
        <a:effectRef idx="1">
          <a:schemeClr val="dk1"/>
        </a:effectRef>
        <a:fontRef idx="minor">
          <a:schemeClr val="dk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solidFill>
                <a:sysClr val="windowText" lastClr="000000"/>
              </a:solidFill>
              <a:latin typeface="Calibri" panose="020F0502020204030204"/>
              <a:ea typeface="+mn-ea"/>
              <a:cs typeface="+mn-cs"/>
            </a:rPr>
            <a:t> </a:t>
          </a:r>
        </a:p>
      </dsp:txBody>
      <dsp:txXfrm>
        <a:off x="177088" y="267892"/>
        <a:ext cx="117798" cy="117076"/>
      </dsp:txXfrm>
    </dsp:sp>
    <dsp:sp modelId="{9CD13E73-B073-49A3-9A60-29E85AC67A83}">
      <dsp:nvSpPr>
        <dsp:cNvPr id="0" name=""/>
        <dsp:cNvSpPr/>
      </dsp:nvSpPr>
      <dsp:spPr>
        <a:xfrm rot="20700000">
          <a:off x="250247" y="44117"/>
          <a:ext cx="232464" cy="232464"/>
        </a:xfrm>
        <a:prstGeom prst="gear6">
          <a:avLst/>
        </a:prstGeom>
        <a:solidFill>
          <a:srgbClr val="ED7D31">
            <a:lumMod val="60000"/>
            <a:lumOff val="40000"/>
          </a:srgbClr>
        </a:solidFill>
        <a:ln w="6350" cap="flat" cmpd="sng" algn="ctr">
          <a:solidFill>
            <a:sysClr val="windowText" lastClr="000000"/>
          </a:solidFill>
          <a:prstDash val="solid"/>
          <a:miter lim="800000"/>
        </a:ln>
        <a:effectLst/>
      </dsp:spPr>
      <dsp:style>
        <a:lnRef idx="1">
          <a:schemeClr val="dk1"/>
        </a:lnRef>
        <a:fillRef idx="2">
          <a:schemeClr val="dk1"/>
        </a:fillRef>
        <a:effectRef idx="1">
          <a:schemeClr val="dk1"/>
        </a:effectRef>
        <a:fontRef idx="minor">
          <a:schemeClr val="dk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solidFill>
                <a:sysClr val="windowText" lastClr="000000"/>
              </a:solidFill>
              <a:latin typeface="Calibri" panose="020F0502020204030204"/>
              <a:ea typeface="+mn-ea"/>
              <a:cs typeface="+mn-cs"/>
            </a:rPr>
            <a:t> </a:t>
          </a:r>
        </a:p>
      </dsp:txBody>
      <dsp:txXfrm rot="-20700000">
        <a:off x="334085" y="128154"/>
        <a:ext cx="64788" cy="64392"/>
      </dsp:txXfrm>
    </dsp:sp>
    <dsp:sp modelId="{B59F5C7E-FFBA-458C-9D1F-620A21EA3E2E}">
      <dsp:nvSpPr>
        <dsp:cNvPr id="0" name=""/>
        <dsp:cNvSpPr/>
      </dsp:nvSpPr>
      <dsp:spPr>
        <a:xfrm>
          <a:off x="256261" y="247425"/>
          <a:ext cx="417574" cy="417574"/>
        </a:xfrm>
        <a:prstGeom prst="circularArrow">
          <a:avLst>
            <a:gd name="adj1" fmla="val 4688"/>
            <a:gd name="adj2" fmla="val 299029"/>
            <a:gd name="adj3" fmla="val 2214909"/>
            <a:gd name="adj4" fmla="val 16863653"/>
            <a:gd name="adj5" fmla="val 5469"/>
          </a:avLst>
        </a:prstGeom>
        <a:solidFill>
          <a:srgbClr val="ED7D31">
            <a:lumMod val="60000"/>
            <a:lumOff val="40000"/>
          </a:srgbClr>
        </a:solidFill>
        <a:ln w="6350" cap="flat" cmpd="sng" algn="ctr">
          <a:solidFill>
            <a:sysClr val="windowText" lastClr="000000"/>
          </a:solidFill>
          <a:prstDash val="solid"/>
          <a:miter lim="800000"/>
        </a:ln>
        <a:effectLst/>
      </dsp:spPr>
      <dsp:style>
        <a:lnRef idx="1">
          <a:schemeClr val="dk1"/>
        </a:lnRef>
        <a:fillRef idx="2">
          <a:schemeClr val="dk1"/>
        </a:fillRef>
        <a:effectRef idx="1">
          <a:schemeClr val="dk1"/>
        </a:effectRef>
        <a:fontRef idx="minor">
          <a:schemeClr val="dk1"/>
        </a:fontRef>
      </dsp:style>
    </dsp:sp>
    <dsp:sp modelId="{A8F2358E-09C9-4E43-892A-2F3B1C14546F}">
      <dsp:nvSpPr>
        <dsp:cNvPr id="0" name=""/>
        <dsp:cNvSpPr/>
      </dsp:nvSpPr>
      <dsp:spPr>
        <a:xfrm>
          <a:off x="75340" y="169621"/>
          <a:ext cx="303394" cy="303394"/>
        </a:xfrm>
        <a:prstGeom prst="leftCircularArrow">
          <a:avLst>
            <a:gd name="adj1" fmla="val 6452"/>
            <a:gd name="adj2" fmla="val 429999"/>
            <a:gd name="adj3" fmla="val 10489124"/>
            <a:gd name="adj4" fmla="val 14837806"/>
            <a:gd name="adj5" fmla="val 7527"/>
          </a:avLst>
        </a:prstGeom>
        <a:solidFill>
          <a:srgbClr val="ED7D31">
            <a:lumMod val="60000"/>
            <a:lumOff val="40000"/>
          </a:srgbClr>
        </a:solidFill>
        <a:ln w="6350" cap="flat" cmpd="sng" algn="ctr">
          <a:solidFill>
            <a:sysClr val="windowText" lastClr="000000"/>
          </a:solidFill>
          <a:prstDash val="solid"/>
          <a:miter lim="800000"/>
        </a:ln>
        <a:effectLst/>
      </dsp:spPr>
      <dsp:style>
        <a:lnRef idx="1">
          <a:schemeClr val="dk1"/>
        </a:lnRef>
        <a:fillRef idx="2">
          <a:schemeClr val="dk1"/>
        </a:fillRef>
        <a:effectRef idx="1">
          <a:schemeClr val="dk1"/>
        </a:effectRef>
        <a:fontRef idx="minor">
          <a:schemeClr val="dk1"/>
        </a:fontRef>
      </dsp:style>
    </dsp:sp>
    <dsp:sp modelId="{3A7134FE-714D-411B-BD61-5003ADC99F2C}">
      <dsp:nvSpPr>
        <dsp:cNvPr id="0" name=""/>
        <dsp:cNvSpPr/>
      </dsp:nvSpPr>
      <dsp:spPr>
        <a:xfrm>
          <a:off x="196475" y="7515"/>
          <a:ext cx="327120" cy="327120"/>
        </a:xfrm>
        <a:prstGeom prst="circularArrow">
          <a:avLst>
            <a:gd name="adj1" fmla="val 5984"/>
            <a:gd name="adj2" fmla="val 394124"/>
            <a:gd name="adj3" fmla="val 13313824"/>
            <a:gd name="adj4" fmla="val 10508221"/>
            <a:gd name="adj5" fmla="val 6981"/>
          </a:avLst>
        </a:prstGeom>
        <a:solidFill>
          <a:srgbClr val="ED7D31">
            <a:lumMod val="60000"/>
            <a:lumOff val="40000"/>
          </a:srgbClr>
        </a:solidFill>
        <a:ln w="6350" cap="flat" cmpd="sng" algn="ctr">
          <a:solidFill>
            <a:sysClr val="windowText" lastClr="000000"/>
          </a:solidFill>
          <a:prstDash val="solid"/>
          <a:miter lim="800000"/>
        </a:ln>
        <a:effectLst/>
      </dsp:spPr>
      <dsp:style>
        <a:lnRef idx="1">
          <a:schemeClr val="dk1"/>
        </a:lnRef>
        <a:fillRef idx="2">
          <a:schemeClr val="dk1"/>
        </a:fillRef>
        <a:effectRef idx="1">
          <a:schemeClr val="dk1"/>
        </a:effectRef>
        <a:fontRef idx="minor">
          <a:schemeClr val="dk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2ECC08-8706-4619-A5CA-CE66868C8189}">
      <dsp:nvSpPr>
        <dsp:cNvPr id="0" name=""/>
        <dsp:cNvSpPr/>
      </dsp:nvSpPr>
      <dsp:spPr>
        <a:xfrm>
          <a:off x="307165" y="284911"/>
          <a:ext cx="326230" cy="326230"/>
        </a:xfrm>
        <a:prstGeom prst="gear9">
          <a:avLst/>
        </a:prstGeom>
        <a:solidFill>
          <a:srgbClr val="ED7D31">
            <a:lumMod val="60000"/>
            <a:lumOff val="40000"/>
          </a:srgbClr>
        </a:solidFill>
        <a:ln w="6350" cap="flat" cmpd="sng" algn="ctr">
          <a:solidFill>
            <a:sysClr val="windowText" lastClr="000000"/>
          </a:solidFill>
          <a:prstDash val="solid"/>
          <a:miter lim="800000"/>
        </a:ln>
        <a:effectLst/>
      </dsp:spPr>
      <dsp:style>
        <a:lnRef idx="1">
          <a:schemeClr val="dk1"/>
        </a:lnRef>
        <a:fillRef idx="2">
          <a:schemeClr val="dk1"/>
        </a:fillRef>
        <a:effectRef idx="1">
          <a:schemeClr val="dk1"/>
        </a:effectRef>
        <a:fontRef idx="minor">
          <a:schemeClr val="dk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solidFill>
                <a:sysClr val="windowText" lastClr="000000"/>
              </a:solidFill>
              <a:latin typeface="Calibri" panose="020F0502020204030204"/>
              <a:ea typeface="+mn-ea"/>
              <a:cs typeface="+mn-cs"/>
            </a:rPr>
            <a:t> </a:t>
          </a:r>
        </a:p>
      </dsp:txBody>
      <dsp:txXfrm>
        <a:off x="372752" y="361329"/>
        <a:ext cx="195056" cy="167689"/>
      </dsp:txXfrm>
    </dsp:sp>
    <dsp:sp modelId="{6BFDCA3C-BC56-4E06-926F-7D39F4D737D6}">
      <dsp:nvSpPr>
        <dsp:cNvPr id="0" name=""/>
        <dsp:cNvSpPr/>
      </dsp:nvSpPr>
      <dsp:spPr>
        <a:xfrm>
          <a:off x="117358" y="207801"/>
          <a:ext cx="237258" cy="237258"/>
        </a:xfrm>
        <a:prstGeom prst="gear6">
          <a:avLst/>
        </a:prstGeom>
        <a:solidFill>
          <a:srgbClr val="ED7D31">
            <a:lumMod val="60000"/>
            <a:lumOff val="40000"/>
          </a:srgbClr>
        </a:solidFill>
        <a:ln w="6350" cap="flat" cmpd="sng" algn="ctr">
          <a:solidFill>
            <a:sysClr val="windowText" lastClr="000000"/>
          </a:solidFill>
          <a:prstDash val="solid"/>
          <a:miter lim="800000"/>
        </a:ln>
        <a:effectLst/>
      </dsp:spPr>
      <dsp:style>
        <a:lnRef idx="1">
          <a:schemeClr val="dk1"/>
        </a:lnRef>
        <a:fillRef idx="2">
          <a:schemeClr val="dk1"/>
        </a:fillRef>
        <a:effectRef idx="1">
          <a:schemeClr val="dk1"/>
        </a:effectRef>
        <a:fontRef idx="minor">
          <a:schemeClr val="dk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solidFill>
                <a:sysClr val="windowText" lastClr="000000"/>
              </a:solidFill>
              <a:latin typeface="Calibri" panose="020F0502020204030204"/>
              <a:ea typeface="+mn-ea"/>
              <a:cs typeface="+mn-cs"/>
            </a:rPr>
            <a:t> </a:t>
          </a:r>
        </a:p>
      </dsp:txBody>
      <dsp:txXfrm>
        <a:off x="177088" y="267892"/>
        <a:ext cx="117798" cy="117076"/>
      </dsp:txXfrm>
    </dsp:sp>
    <dsp:sp modelId="{9CD13E73-B073-49A3-9A60-29E85AC67A83}">
      <dsp:nvSpPr>
        <dsp:cNvPr id="0" name=""/>
        <dsp:cNvSpPr/>
      </dsp:nvSpPr>
      <dsp:spPr>
        <a:xfrm rot="20700000">
          <a:off x="250247" y="44117"/>
          <a:ext cx="232464" cy="232464"/>
        </a:xfrm>
        <a:prstGeom prst="gear6">
          <a:avLst/>
        </a:prstGeom>
        <a:solidFill>
          <a:srgbClr val="ED7D31">
            <a:lumMod val="60000"/>
            <a:lumOff val="40000"/>
          </a:srgbClr>
        </a:solidFill>
        <a:ln w="6350" cap="flat" cmpd="sng" algn="ctr">
          <a:solidFill>
            <a:sysClr val="windowText" lastClr="000000"/>
          </a:solidFill>
          <a:prstDash val="solid"/>
          <a:miter lim="800000"/>
        </a:ln>
        <a:effectLst/>
      </dsp:spPr>
      <dsp:style>
        <a:lnRef idx="1">
          <a:schemeClr val="dk1"/>
        </a:lnRef>
        <a:fillRef idx="2">
          <a:schemeClr val="dk1"/>
        </a:fillRef>
        <a:effectRef idx="1">
          <a:schemeClr val="dk1"/>
        </a:effectRef>
        <a:fontRef idx="minor">
          <a:schemeClr val="dk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solidFill>
                <a:sysClr val="windowText" lastClr="000000"/>
              </a:solidFill>
              <a:latin typeface="Calibri" panose="020F0502020204030204"/>
              <a:ea typeface="+mn-ea"/>
              <a:cs typeface="+mn-cs"/>
            </a:rPr>
            <a:t> </a:t>
          </a:r>
        </a:p>
      </dsp:txBody>
      <dsp:txXfrm rot="-20700000">
        <a:off x="334085" y="128154"/>
        <a:ext cx="64788" cy="64392"/>
      </dsp:txXfrm>
    </dsp:sp>
    <dsp:sp modelId="{B59F5C7E-FFBA-458C-9D1F-620A21EA3E2E}">
      <dsp:nvSpPr>
        <dsp:cNvPr id="0" name=""/>
        <dsp:cNvSpPr/>
      </dsp:nvSpPr>
      <dsp:spPr>
        <a:xfrm>
          <a:off x="256261" y="247425"/>
          <a:ext cx="417574" cy="417574"/>
        </a:xfrm>
        <a:prstGeom prst="circularArrow">
          <a:avLst>
            <a:gd name="adj1" fmla="val 4688"/>
            <a:gd name="adj2" fmla="val 299029"/>
            <a:gd name="adj3" fmla="val 2214909"/>
            <a:gd name="adj4" fmla="val 16863653"/>
            <a:gd name="adj5" fmla="val 5469"/>
          </a:avLst>
        </a:prstGeom>
        <a:solidFill>
          <a:srgbClr val="ED7D31">
            <a:lumMod val="60000"/>
            <a:lumOff val="40000"/>
          </a:srgbClr>
        </a:solidFill>
        <a:ln w="6350" cap="flat" cmpd="sng" algn="ctr">
          <a:solidFill>
            <a:sysClr val="windowText" lastClr="000000"/>
          </a:solidFill>
          <a:prstDash val="solid"/>
          <a:miter lim="800000"/>
        </a:ln>
        <a:effectLst/>
      </dsp:spPr>
      <dsp:style>
        <a:lnRef idx="1">
          <a:schemeClr val="dk1"/>
        </a:lnRef>
        <a:fillRef idx="2">
          <a:schemeClr val="dk1"/>
        </a:fillRef>
        <a:effectRef idx="1">
          <a:schemeClr val="dk1"/>
        </a:effectRef>
        <a:fontRef idx="minor">
          <a:schemeClr val="dk1"/>
        </a:fontRef>
      </dsp:style>
    </dsp:sp>
    <dsp:sp modelId="{A8F2358E-09C9-4E43-892A-2F3B1C14546F}">
      <dsp:nvSpPr>
        <dsp:cNvPr id="0" name=""/>
        <dsp:cNvSpPr/>
      </dsp:nvSpPr>
      <dsp:spPr>
        <a:xfrm>
          <a:off x="75340" y="169621"/>
          <a:ext cx="303394" cy="303394"/>
        </a:xfrm>
        <a:prstGeom prst="leftCircularArrow">
          <a:avLst>
            <a:gd name="adj1" fmla="val 6452"/>
            <a:gd name="adj2" fmla="val 429999"/>
            <a:gd name="adj3" fmla="val 10489124"/>
            <a:gd name="adj4" fmla="val 14837806"/>
            <a:gd name="adj5" fmla="val 7527"/>
          </a:avLst>
        </a:prstGeom>
        <a:solidFill>
          <a:srgbClr val="ED7D31">
            <a:lumMod val="60000"/>
            <a:lumOff val="40000"/>
          </a:srgbClr>
        </a:solidFill>
        <a:ln w="6350" cap="flat" cmpd="sng" algn="ctr">
          <a:solidFill>
            <a:sysClr val="windowText" lastClr="000000"/>
          </a:solidFill>
          <a:prstDash val="solid"/>
          <a:miter lim="800000"/>
        </a:ln>
        <a:effectLst/>
      </dsp:spPr>
      <dsp:style>
        <a:lnRef idx="1">
          <a:schemeClr val="dk1"/>
        </a:lnRef>
        <a:fillRef idx="2">
          <a:schemeClr val="dk1"/>
        </a:fillRef>
        <a:effectRef idx="1">
          <a:schemeClr val="dk1"/>
        </a:effectRef>
        <a:fontRef idx="minor">
          <a:schemeClr val="dk1"/>
        </a:fontRef>
      </dsp:style>
    </dsp:sp>
    <dsp:sp modelId="{3A7134FE-714D-411B-BD61-5003ADC99F2C}">
      <dsp:nvSpPr>
        <dsp:cNvPr id="0" name=""/>
        <dsp:cNvSpPr/>
      </dsp:nvSpPr>
      <dsp:spPr>
        <a:xfrm>
          <a:off x="196475" y="7515"/>
          <a:ext cx="327120" cy="327120"/>
        </a:xfrm>
        <a:prstGeom prst="circularArrow">
          <a:avLst>
            <a:gd name="adj1" fmla="val 5984"/>
            <a:gd name="adj2" fmla="val 394124"/>
            <a:gd name="adj3" fmla="val 13313824"/>
            <a:gd name="adj4" fmla="val 10508221"/>
            <a:gd name="adj5" fmla="val 6981"/>
          </a:avLst>
        </a:prstGeom>
        <a:solidFill>
          <a:srgbClr val="ED7D31">
            <a:lumMod val="60000"/>
            <a:lumOff val="40000"/>
          </a:srgbClr>
        </a:solidFill>
        <a:ln w="6350" cap="flat" cmpd="sng" algn="ctr">
          <a:solidFill>
            <a:sysClr val="windowText" lastClr="000000"/>
          </a:solidFill>
          <a:prstDash val="solid"/>
          <a:miter lim="800000"/>
        </a:ln>
        <a:effectLst/>
      </dsp:spPr>
      <dsp:style>
        <a:lnRef idx="1">
          <a:schemeClr val="dk1"/>
        </a:lnRef>
        <a:fillRef idx="2">
          <a:schemeClr val="dk1"/>
        </a:fillRef>
        <a:effectRef idx="1">
          <a:schemeClr val="dk1"/>
        </a:effectRef>
        <a:fontRef idx="minor">
          <a:schemeClr val="dk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2ECC08-8706-4619-A5CA-CE66868C8189}">
      <dsp:nvSpPr>
        <dsp:cNvPr id="0" name=""/>
        <dsp:cNvSpPr/>
      </dsp:nvSpPr>
      <dsp:spPr>
        <a:xfrm>
          <a:off x="307165" y="284911"/>
          <a:ext cx="326230" cy="326230"/>
        </a:xfrm>
        <a:prstGeom prst="gear9">
          <a:avLst/>
        </a:prstGeom>
        <a:solidFill>
          <a:srgbClr val="ED7D31">
            <a:lumMod val="60000"/>
            <a:lumOff val="40000"/>
          </a:srgbClr>
        </a:solidFill>
        <a:ln w="6350" cap="flat" cmpd="sng" algn="ctr">
          <a:solidFill>
            <a:sysClr val="windowText" lastClr="000000"/>
          </a:solidFill>
          <a:prstDash val="solid"/>
          <a:miter lim="800000"/>
        </a:ln>
        <a:effectLst/>
      </dsp:spPr>
      <dsp:style>
        <a:lnRef idx="1">
          <a:schemeClr val="dk1"/>
        </a:lnRef>
        <a:fillRef idx="2">
          <a:schemeClr val="dk1"/>
        </a:fillRef>
        <a:effectRef idx="1">
          <a:schemeClr val="dk1"/>
        </a:effectRef>
        <a:fontRef idx="minor">
          <a:schemeClr val="dk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solidFill>
                <a:sysClr val="windowText" lastClr="000000"/>
              </a:solidFill>
              <a:latin typeface="Calibri" panose="020F0502020204030204"/>
              <a:ea typeface="+mn-ea"/>
              <a:cs typeface="+mn-cs"/>
            </a:rPr>
            <a:t> </a:t>
          </a:r>
        </a:p>
      </dsp:txBody>
      <dsp:txXfrm>
        <a:off x="372752" y="361329"/>
        <a:ext cx="195056" cy="167689"/>
      </dsp:txXfrm>
    </dsp:sp>
    <dsp:sp modelId="{6BFDCA3C-BC56-4E06-926F-7D39F4D737D6}">
      <dsp:nvSpPr>
        <dsp:cNvPr id="0" name=""/>
        <dsp:cNvSpPr/>
      </dsp:nvSpPr>
      <dsp:spPr>
        <a:xfrm>
          <a:off x="117358" y="207801"/>
          <a:ext cx="237258" cy="237258"/>
        </a:xfrm>
        <a:prstGeom prst="gear6">
          <a:avLst/>
        </a:prstGeom>
        <a:solidFill>
          <a:srgbClr val="ED7D31">
            <a:lumMod val="60000"/>
            <a:lumOff val="40000"/>
          </a:srgbClr>
        </a:solidFill>
        <a:ln w="6350" cap="flat" cmpd="sng" algn="ctr">
          <a:solidFill>
            <a:sysClr val="windowText" lastClr="000000"/>
          </a:solidFill>
          <a:prstDash val="solid"/>
          <a:miter lim="800000"/>
        </a:ln>
        <a:effectLst/>
      </dsp:spPr>
      <dsp:style>
        <a:lnRef idx="1">
          <a:schemeClr val="dk1"/>
        </a:lnRef>
        <a:fillRef idx="2">
          <a:schemeClr val="dk1"/>
        </a:fillRef>
        <a:effectRef idx="1">
          <a:schemeClr val="dk1"/>
        </a:effectRef>
        <a:fontRef idx="minor">
          <a:schemeClr val="dk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solidFill>
                <a:sysClr val="windowText" lastClr="000000"/>
              </a:solidFill>
              <a:latin typeface="Calibri" panose="020F0502020204030204"/>
              <a:ea typeface="+mn-ea"/>
              <a:cs typeface="+mn-cs"/>
            </a:rPr>
            <a:t> </a:t>
          </a:r>
        </a:p>
      </dsp:txBody>
      <dsp:txXfrm>
        <a:off x="177088" y="267892"/>
        <a:ext cx="117798" cy="117076"/>
      </dsp:txXfrm>
    </dsp:sp>
    <dsp:sp modelId="{9CD13E73-B073-49A3-9A60-29E85AC67A83}">
      <dsp:nvSpPr>
        <dsp:cNvPr id="0" name=""/>
        <dsp:cNvSpPr/>
      </dsp:nvSpPr>
      <dsp:spPr>
        <a:xfrm rot="20700000">
          <a:off x="250247" y="44117"/>
          <a:ext cx="232464" cy="232464"/>
        </a:xfrm>
        <a:prstGeom prst="gear6">
          <a:avLst/>
        </a:prstGeom>
        <a:solidFill>
          <a:srgbClr val="ED7D31">
            <a:lumMod val="60000"/>
            <a:lumOff val="40000"/>
          </a:srgbClr>
        </a:solidFill>
        <a:ln w="6350" cap="flat" cmpd="sng" algn="ctr">
          <a:solidFill>
            <a:sysClr val="windowText" lastClr="000000"/>
          </a:solidFill>
          <a:prstDash val="solid"/>
          <a:miter lim="800000"/>
        </a:ln>
        <a:effectLst/>
      </dsp:spPr>
      <dsp:style>
        <a:lnRef idx="1">
          <a:schemeClr val="dk1"/>
        </a:lnRef>
        <a:fillRef idx="2">
          <a:schemeClr val="dk1"/>
        </a:fillRef>
        <a:effectRef idx="1">
          <a:schemeClr val="dk1"/>
        </a:effectRef>
        <a:fontRef idx="minor">
          <a:schemeClr val="dk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solidFill>
                <a:sysClr val="windowText" lastClr="000000"/>
              </a:solidFill>
              <a:latin typeface="Calibri" panose="020F0502020204030204"/>
              <a:ea typeface="+mn-ea"/>
              <a:cs typeface="+mn-cs"/>
            </a:rPr>
            <a:t> </a:t>
          </a:r>
        </a:p>
      </dsp:txBody>
      <dsp:txXfrm rot="-20700000">
        <a:off x="334085" y="128154"/>
        <a:ext cx="64788" cy="64392"/>
      </dsp:txXfrm>
    </dsp:sp>
    <dsp:sp modelId="{B59F5C7E-FFBA-458C-9D1F-620A21EA3E2E}">
      <dsp:nvSpPr>
        <dsp:cNvPr id="0" name=""/>
        <dsp:cNvSpPr/>
      </dsp:nvSpPr>
      <dsp:spPr>
        <a:xfrm>
          <a:off x="256261" y="247425"/>
          <a:ext cx="417574" cy="417574"/>
        </a:xfrm>
        <a:prstGeom prst="circularArrow">
          <a:avLst>
            <a:gd name="adj1" fmla="val 4688"/>
            <a:gd name="adj2" fmla="val 299029"/>
            <a:gd name="adj3" fmla="val 2214909"/>
            <a:gd name="adj4" fmla="val 16863653"/>
            <a:gd name="adj5" fmla="val 5469"/>
          </a:avLst>
        </a:prstGeom>
        <a:solidFill>
          <a:srgbClr val="ED7D31">
            <a:lumMod val="60000"/>
            <a:lumOff val="40000"/>
          </a:srgbClr>
        </a:solidFill>
        <a:ln w="6350" cap="flat" cmpd="sng" algn="ctr">
          <a:solidFill>
            <a:sysClr val="windowText" lastClr="000000"/>
          </a:solidFill>
          <a:prstDash val="solid"/>
          <a:miter lim="800000"/>
        </a:ln>
        <a:effectLst/>
      </dsp:spPr>
      <dsp:style>
        <a:lnRef idx="1">
          <a:schemeClr val="dk1"/>
        </a:lnRef>
        <a:fillRef idx="2">
          <a:schemeClr val="dk1"/>
        </a:fillRef>
        <a:effectRef idx="1">
          <a:schemeClr val="dk1"/>
        </a:effectRef>
        <a:fontRef idx="minor">
          <a:schemeClr val="dk1"/>
        </a:fontRef>
      </dsp:style>
    </dsp:sp>
    <dsp:sp modelId="{A8F2358E-09C9-4E43-892A-2F3B1C14546F}">
      <dsp:nvSpPr>
        <dsp:cNvPr id="0" name=""/>
        <dsp:cNvSpPr/>
      </dsp:nvSpPr>
      <dsp:spPr>
        <a:xfrm>
          <a:off x="75340" y="169621"/>
          <a:ext cx="303394" cy="303394"/>
        </a:xfrm>
        <a:prstGeom prst="leftCircularArrow">
          <a:avLst>
            <a:gd name="adj1" fmla="val 6452"/>
            <a:gd name="adj2" fmla="val 429999"/>
            <a:gd name="adj3" fmla="val 10489124"/>
            <a:gd name="adj4" fmla="val 14837806"/>
            <a:gd name="adj5" fmla="val 7527"/>
          </a:avLst>
        </a:prstGeom>
        <a:solidFill>
          <a:srgbClr val="ED7D31">
            <a:lumMod val="60000"/>
            <a:lumOff val="40000"/>
          </a:srgbClr>
        </a:solidFill>
        <a:ln w="6350" cap="flat" cmpd="sng" algn="ctr">
          <a:solidFill>
            <a:sysClr val="windowText" lastClr="000000"/>
          </a:solidFill>
          <a:prstDash val="solid"/>
          <a:miter lim="800000"/>
        </a:ln>
        <a:effectLst/>
      </dsp:spPr>
      <dsp:style>
        <a:lnRef idx="1">
          <a:schemeClr val="dk1"/>
        </a:lnRef>
        <a:fillRef idx="2">
          <a:schemeClr val="dk1"/>
        </a:fillRef>
        <a:effectRef idx="1">
          <a:schemeClr val="dk1"/>
        </a:effectRef>
        <a:fontRef idx="minor">
          <a:schemeClr val="dk1"/>
        </a:fontRef>
      </dsp:style>
    </dsp:sp>
    <dsp:sp modelId="{3A7134FE-714D-411B-BD61-5003ADC99F2C}">
      <dsp:nvSpPr>
        <dsp:cNvPr id="0" name=""/>
        <dsp:cNvSpPr/>
      </dsp:nvSpPr>
      <dsp:spPr>
        <a:xfrm>
          <a:off x="196475" y="7515"/>
          <a:ext cx="327120" cy="327120"/>
        </a:xfrm>
        <a:prstGeom prst="circularArrow">
          <a:avLst>
            <a:gd name="adj1" fmla="val 5984"/>
            <a:gd name="adj2" fmla="val 394124"/>
            <a:gd name="adj3" fmla="val 13313824"/>
            <a:gd name="adj4" fmla="val 10508221"/>
            <a:gd name="adj5" fmla="val 6981"/>
          </a:avLst>
        </a:prstGeom>
        <a:solidFill>
          <a:srgbClr val="ED7D31">
            <a:lumMod val="60000"/>
            <a:lumOff val="40000"/>
          </a:srgbClr>
        </a:solidFill>
        <a:ln w="6350" cap="flat" cmpd="sng" algn="ctr">
          <a:solidFill>
            <a:sysClr val="windowText" lastClr="000000"/>
          </a:solidFill>
          <a:prstDash val="solid"/>
          <a:miter lim="800000"/>
        </a:ln>
        <a:effectLst/>
      </dsp:spPr>
      <dsp:style>
        <a:lnRef idx="1">
          <a:schemeClr val="dk1"/>
        </a:lnRef>
        <a:fillRef idx="2">
          <a:schemeClr val="dk1"/>
        </a:fillRef>
        <a:effectRef idx="1">
          <a:schemeClr val="dk1"/>
        </a:effectRef>
        <a:fontRef idx="minor">
          <a:schemeClr val="dk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2ECC08-8706-4619-A5CA-CE66868C8189}">
      <dsp:nvSpPr>
        <dsp:cNvPr id="0" name=""/>
        <dsp:cNvSpPr/>
      </dsp:nvSpPr>
      <dsp:spPr>
        <a:xfrm>
          <a:off x="307165" y="284911"/>
          <a:ext cx="326230" cy="326230"/>
        </a:xfrm>
        <a:prstGeom prst="gear9">
          <a:avLst/>
        </a:prstGeom>
        <a:solidFill>
          <a:srgbClr val="ED7D31">
            <a:lumMod val="60000"/>
            <a:lumOff val="40000"/>
          </a:srgbClr>
        </a:solidFill>
        <a:ln w="6350" cap="flat" cmpd="sng" algn="ctr">
          <a:solidFill>
            <a:sysClr val="windowText" lastClr="000000"/>
          </a:solidFill>
          <a:prstDash val="solid"/>
          <a:miter lim="800000"/>
        </a:ln>
        <a:effectLst/>
      </dsp:spPr>
      <dsp:style>
        <a:lnRef idx="1">
          <a:schemeClr val="dk1"/>
        </a:lnRef>
        <a:fillRef idx="2">
          <a:schemeClr val="dk1"/>
        </a:fillRef>
        <a:effectRef idx="1">
          <a:schemeClr val="dk1"/>
        </a:effectRef>
        <a:fontRef idx="minor">
          <a:schemeClr val="dk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solidFill>
                <a:sysClr val="windowText" lastClr="000000"/>
              </a:solidFill>
              <a:latin typeface="Calibri" panose="020F0502020204030204"/>
              <a:ea typeface="+mn-ea"/>
              <a:cs typeface="+mn-cs"/>
            </a:rPr>
            <a:t> </a:t>
          </a:r>
        </a:p>
      </dsp:txBody>
      <dsp:txXfrm>
        <a:off x="372752" y="361329"/>
        <a:ext cx="195056" cy="167689"/>
      </dsp:txXfrm>
    </dsp:sp>
    <dsp:sp modelId="{6BFDCA3C-BC56-4E06-926F-7D39F4D737D6}">
      <dsp:nvSpPr>
        <dsp:cNvPr id="0" name=""/>
        <dsp:cNvSpPr/>
      </dsp:nvSpPr>
      <dsp:spPr>
        <a:xfrm>
          <a:off x="117358" y="207801"/>
          <a:ext cx="237258" cy="237258"/>
        </a:xfrm>
        <a:prstGeom prst="gear6">
          <a:avLst/>
        </a:prstGeom>
        <a:solidFill>
          <a:srgbClr val="ED7D31">
            <a:lumMod val="60000"/>
            <a:lumOff val="40000"/>
          </a:srgbClr>
        </a:solidFill>
        <a:ln w="6350" cap="flat" cmpd="sng" algn="ctr">
          <a:solidFill>
            <a:sysClr val="windowText" lastClr="000000"/>
          </a:solidFill>
          <a:prstDash val="solid"/>
          <a:miter lim="800000"/>
        </a:ln>
        <a:effectLst/>
      </dsp:spPr>
      <dsp:style>
        <a:lnRef idx="1">
          <a:schemeClr val="dk1"/>
        </a:lnRef>
        <a:fillRef idx="2">
          <a:schemeClr val="dk1"/>
        </a:fillRef>
        <a:effectRef idx="1">
          <a:schemeClr val="dk1"/>
        </a:effectRef>
        <a:fontRef idx="minor">
          <a:schemeClr val="dk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solidFill>
                <a:sysClr val="windowText" lastClr="000000"/>
              </a:solidFill>
              <a:latin typeface="Calibri" panose="020F0502020204030204"/>
              <a:ea typeface="+mn-ea"/>
              <a:cs typeface="+mn-cs"/>
            </a:rPr>
            <a:t> </a:t>
          </a:r>
        </a:p>
      </dsp:txBody>
      <dsp:txXfrm>
        <a:off x="177088" y="267892"/>
        <a:ext cx="117798" cy="117076"/>
      </dsp:txXfrm>
    </dsp:sp>
    <dsp:sp modelId="{9CD13E73-B073-49A3-9A60-29E85AC67A83}">
      <dsp:nvSpPr>
        <dsp:cNvPr id="0" name=""/>
        <dsp:cNvSpPr/>
      </dsp:nvSpPr>
      <dsp:spPr>
        <a:xfrm rot="20700000">
          <a:off x="250247" y="44117"/>
          <a:ext cx="232464" cy="232464"/>
        </a:xfrm>
        <a:prstGeom prst="gear6">
          <a:avLst/>
        </a:prstGeom>
        <a:solidFill>
          <a:srgbClr val="ED7D31">
            <a:lumMod val="60000"/>
            <a:lumOff val="40000"/>
          </a:srgbClr>
        </a:solidFill>
        <a:ln w="6350" cap="flat" cmpd="sng" algn="ctr">
          <a:solidFill>
            <a:sysClr val="windowText" lastClr="000000"/>
          </a:solidFill>
          <a:prstDash val="solid"/>
          <a:miter lim="800000"/>
        </a:ln>
        <a:effectLst/>
      </dsp:spPr>
      <dsp:style>
        <a:lnRef idx="1">
          <a:schemeClr val="dk1"/>
        </a:lnRef>
        <a:fillRef idx="2">
          <a:schemeClr val="dk1"/>
        </a:fillRef>
        <a:effectRef idx="1">
          <a:schemeClr val="dk1"/>
        </a:effectRef>
        <a:fontRef idx="minor">
          <a:schemeClr val="dk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solidFill>
                <a:sysClr val="windowText" lastClr="000000"/>
              </a:solidFill>
              <a:latin typeface="Calibri" panose="020F0502020204030204"/>
              <a:ea typeface="+mn-ea"/>
              <a:cs typeface="+mn-cs"/>
            </a:rPr>
            <a:t> </a:t>
          </a:r>
        </a:p>
      </dsp:txBody>
      <dsp:txXfrm rot="-20700000">
        <a:off x="334085" y="128154"/>
        <a:ext cx="64788" cy="64392"/>
      </dsp:txXfrm>
    </dsp:sp>
    <dsp:sp modelId="{B59F5C7E-FFBA-458C-9D1F-620A21EA3E2E}">
      <dsp:nvSpPr>
        <dsp:cNvPr id="0" name=""/>
        <dsp:cNvSpPr/>
      </dsp:nvSpPr>
      <dsp:spPr>
        <a:xfrm>
          <a:off x="256261" y="247425"/>
          <a:ext cx="417574" cy="417574"/>
        </a:xfrm>
        <a:prstGeom prst="circularArrow">
          <a:avLst>
            <a:gd name="adj1" fmla="val 4688"/>
            <a:gd name="adj2" fmla="val 299029"/>
            <a:gd name="adj3" fmla="val 2214909"/>
            <a:gd name="adj4" fmla="val 16863653"/>
            <a:gd name="adj5" fmla="val 5469"/>
          </a:avLst>
        </a:prstGeom>
        <a:solidFill>
          <a:srgbClr val="ED7D31">
            <a:lumMod val="60000"/>
            <a:lumOff val="40000"/>
          </a:srgbClr>
        </a:solidFill>
        <a:ln w="6350" cap="flat" cmpd="sng" algn="ctr">
          <a:solidFill>
            <a:sysClr val="windowText" lastClr="000000"/>
          </a:solidFill>
          <a:prstDash val="solid"/>
          <a:miter lim="800000"/>
        </a:ln>
        <a:effectLst/>
      </dsp:spPr>
      <dsp:style>
        <a:lnRef idx="1">
          <a:schemeClr val="dk1"/>
        </a:lnRef>
        <a:fillRef idx="2">
          <a:schemeClr val="dk1"/>
        </a:fillRef>
        <a:effectRef idx="1">
          <a:schemeClr val="dk1"/>
        </a:effectRef>
        <a:fontRef idx="minor">
          <a:schemeClr val="dk1"/>
        </a:fontRef>
      </dsp:style>
    </dsp:sp>
    <dsp:sp modelId="{A8F2358E-09C9-4E43-892A-2F3B1C14546F}">
      <dsp:nvSpPr>
        <dsp:cNvPr id="0" name=""/>
        <dsp:cNvSpPr/>
      </dsp:nvSpPr>
      <dsp:spPr>
        <a:xfrm>
          <a:off x="75340" y="169621"/>
          <a:ext cx="303394" cy="303394"/>
        </a:xfrm>
        <a:prstGeom prst="leftCircularArrow">
          <a:avLst>
            <a:gd name="adj1" fmla="val 6452"/>
            <a:gd name="adj2" fmla="val 429999"/>
            <a:gd name="adj3" fmla="val 10489124"/>
            <a:gd name="adj4" fmla="val 14837806"/>
            <a:gd name="adj5" fmla="val 7527"/>
          </a:avLst>
        </a:prstGeom>
        <a:solidFill>
          <a:srgbClr val="ED7D31">
            <a:lumMod val="60000"/>
            <a:lumOff val="40000"/>
          </a:srgbClr>
        </a:solidFill>
        <a:ln w="6350" cap="flat" cmpd="sng" algn="ctr">
          <a:solidFill>
            <a:sysClr val="windowText" lastClr="000000"/>
          </a:solidFill>
          <a:prstDash val="solid"/>
          <a:miter lim="800000"/>
        </a:ln>
        <a:effectLst/>
      </dsp:spPr>
      <dsp:style>
        <a:lnRef idx="1">
          <a:schemeClr val="dk1"/>
        </a:lnRef>
        <a:fillRef idx="2">
          <a:schemeClr val="dk1"/>
        </a:fillRef>
        <a:effectRef idx="1">
          <a:schemeClr val="dk1"/>
        </a:effectRef>
        <a:fontRef idx="minor">
          <a:schemeClr val="dk1"/>
        </a:fontRef>
      </dsp:style>
    </dsp:sp>
    <dsp:sp modelId="{3A7134FE-714D-411B-BD61-5003ADC99F2C}">
      <dsp:nvSpPr>
        <dsp:cNvPr id="0" name=""/>
        <dsp:cNvSpPr/>
      </dsp:nvSpPr>
      <dsp:spPr>
        <a:xfrm>
          <a:off x="196475" y="7515"/>
          <a:ext cx="327120" cy="327120"/>
        </a:xfrm>
        <a:prstGeom prst="circularArrow">
          <a:avLst>
            <a:gd name="adj1" fmla="val 5984"/>
            <a:gd name="adj2" fmla="val 394124"/>
            <a:gd name="adj3" fmla="val 13313824"/>
            <a:gd name="adj4" fmla="val 10508221"/>
            <a:gd name="adj5" fmla="val 6981"/>
          </a:avLst>
        </a:prstGeom>
        <a:solidFill>
          <a:srgbClr val="ED7D31">
            <a:lumMod val="60000"/>
            <a:lumOff val="40000"/>
          </a:srgbClr>
        </a:solidFill>
        <a:ln w="6350" cap="flat" cmpd="sng" algn="ctr">
          <a:solidFill>
            <a:sysClr val="windowText" lastClr="000000"/>
          </a:solidFill>
          <a:prstDash val="solid"/>
          <a:miter lim="800000"/>
        </a:ln>
        <a:effectLst/>
      </dsp:spPr>
      <dsp:style>
        <a:lnRef idx="1">
          <a:schemeClr val="dk1"/>
        </a:lnRef>
        <a:fillRef idx="2">
          <a:schemeClr val="dk1"/>
        </a:fillRef>
        <a:effectRef idx="1">
          <a:schemeClr val="dk1"/>
        </a:effectRef>
        <a:fontRef idx="minor">
          <a:schemeClr val="dk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0.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A048F3-4370-45A1-920C-D010801DF48A}" type="datetimeFigureOut">
              <a:rPr lang="en-US" smtClean="0"/>
              <a:t>5/3/2020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4E5752-14E3-4B3B-B9AE-13E06138793A}" type="slidenum">
              <a:rPr lang="en-US" smtClean="0"/>
              <a:t>‹#›</a:t>
            </a:fld>
            <a:endParaRPr lang="en-US"/>
          </a:p>
        </p:txBody>
      </p:sp>
    </p:spTree>
    <p:extLst>
      <p:ext uri="{BB962C8B-B14F-4D97-AF65-F5344CB8AC3E}">
        <p14:creationId xmlns:p14="http://schemas.microsoft.com/office/powerpoint/2010/main" val="3069403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157E0A-F321-48DC-AF94-681D4DCF344D}" type="slidenum">
              <a:rPr kumimoji="0" lang="en-US" sz="1200" b="0" i="0" u="none" strike="noStrike" kern="1200" cap="none" spc="0" normalizeH="0" baseline="0" noProof="0" smtClean="0">
                <a:ln>
                  <a:noFill/>
                </a:ln>
                <a:solidFill>
                  <a:prstClr val="black"/>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Graphik"/>
              <a:ea typeface="+mn-ea"/>
              <a:cs typeface="+mn-cs"/>
            </a:endParaRPr>
          </a:p>
        </p:txBody>
      </p:sp>
    </p:spTree>
    <p:extLst>
      <p:ext uri="{BB962C8B-B14F-4D97-AF65-F5344CB8AC3E}">
        <p14:creationId xmlns:p14="http://schemas.microsoft.com/office/powerpoint/2010/main" val="987922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Interpolation and Property Bindings </a:t>
            </a:r>
          </a:p>
          <a:p>
            <a:r>
              <a:rPr lang="en-US" dirty="0"/>
              <a:t>Expressions</a:t>
            </a:r>
            <a:r>
              <a:rPr lang="en-US" baseline="0" dirty="0"/>
              <a:t> are used for binding</a:t>
            </a:r>
            <a:endParaRPr lang="en-US" dirty="0"/>
          </a:p>
          <a:p>
            <a:r>
              <a:rPr lang="en-US" dirty="0"/>
              <a:t>Event bindings and statements</a:t>
            </a:r>
          </a:p>
        </p:txBody>
      </p:sp>
      <p:sp>
        <p:nvSpPr>
          <p:cNvPr id="4" name="Slide Number Placeholder 3"/>
          <p:cNvSpPr>
            <a:spLocks noGrp="1"/>
          </p:cNvSpPr>
          <p:nvPr>
            <p:ph type="sldNum" sz="quarter" idx="10"/>
          </p:nvPr>
        </p:nvSpPr>
        <p:spPr/>
        <p:txBody>
          <a:bodyPr/>
          <a:lstStyle/>
          <a:p>
            <a:fld id="{054E5752-14E3-4B3B-B9AE-13E06138793A}" type="slidenum">
              <a:rPr lang="en-US" smtClean="0"/>
              <a:t>10</a:t>
            </a:fld>
            <a:endParaRPr lang="en-US"/>
          </a:p>
        </p:txBody>
      </p:sp>
    </p:spTree>
    <p:extLst>
      <p:ext uri="{BB962C8B-B14F-4D97-AF65-F5344CB8AC3E}">
        <p14:creationId xmlns:p14="http://schemas.microsoft.com/office/powerpoint/2010/main" val="2220005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4E5752-14E3-4B3B-B9AE-13E06138793A}" type="slidenum">
              <a:rPr lang="en-US" smtClean="0"/>
              <a:t>11</a:t>
            </a:fld>
            <a:endParaRPr lang="en-US"/>
          </a:p>
        </p:txBody>
      </p:sp>
    </p:spTree>
    <p:extLst>
      <p:ext uri="{BB962C8B-B14F-4D97-AF65-F5344CB8AC3E}">
        <p14:creationId xmlns:p14="http://schemas.microsoft.com/office/powerpoint/2010/main" val="4159193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Idempotent: Means the value </a:t>
            </a:r>
            <a:r>
              <a:rPr lang="en-US" dirty="0" err="1"/>
              <a:t>doesnot</a:t>
            </a:r>
            <a:r>
              <a:rPr lang="en-US" dirty="0"/>
              <a:t> changes</a:t>
            </a:r>
          </a:p>
        </p:txBody>
      </p:sp>
      <p:sp>
        <p:nvSpPr>
          <p:cNvPr id="4" name="Slide Number Placeholder 3"/>
          <p:cNvSpPr>
            <a:spLocks noGrp="1"/>
          </p:cNvSpPr>
          <p:nvPr>
            <p:ph type="sldNum" sz="quarter" idx="10"/>
          </p:nvPr>
        </p:nvSpPr>
        <p:spPr/>
        <p:txBody>
          <a:bodyPr/>
          <a:lstStyle/>
          <a:p>
            <a:fld id="{054E5752-14E3-4B3B-B9AE-13E06138793A}" type="slidenum">
              <a:rPr lang="en-US" smtClean="0"/>
              <a:t>12</a:t>
            </a:fld>
            <a:endParaRPr lang="en-US"/>
          </a:p>
        </p:txBody>
      </p:sp>
    </p:spTree>
    <p:extLst>
      <p:ext uri="{BB962C8B-B14F-4D97-AF65-F5344CB8AC3E}">
        <p14:creationId xmlns:p14="http://schemas.microsoft.com/office/powerpoint/2010/main" val="1675776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Idempotent: Means the value </a:t>
            </a:r>
            <a:r>
              <a:rPr lang="en-US" dirty="0" err="1"/>
              <a:t>doesnot</a:t>
            </a:r>
            <a:r>
              <a:rPr lang="en-US" dirty="0"/>
              <a:t> changes</a:t>
            </a:r>
          </a:p>
        </p:txBody>
      </p:sp>
      <p:sp>
        <p:nvSpPr>
          <p:cNvPr id="4" name="Slide Number Placeholder 3"/>
          <p:cNvSpPr>
            <a:spLocks noGrp="1"/>
          </p:cNvSpPr>
          <p:nvPr>
            <p:ph type="sldNum" sz="quarter" idx="10"/>
          </p:nvPr>
        </p:nvSpPr>
        <p:spPr/>
        <p:txBody>
          <a:bodyPr/>
          <a:lstStyle/>
          <a:p>
            <a:fld id="{054E5752-14E3-4B3B-B9AE-13E06138793A}" type="slidenum">
              <a:rPr lang="en-US" smtClean="0"/>
              <a:t>13</a:t>
            </a:fld>
            <a:endParaRPr lang="en-US"/>
          </a:p>
        </p:txBody>
      </p:sp>
    </p:spTree>
    <p:extLst>
      <p:ext uri="{BB962C8B-B14F-4D97-AF65-F5344CB8AC3E}">
        <p14:creationId xmlns:p14="http://schemas.microsoft.com/office/powerpoint/2010/main" val="3362125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4E5752-14E3-4B3B-B9AE-13E06138793A}" type="slidenum">
              <a:rPr lang="en-US" smtClean="0"/>
              <a:t>15</a:t>
            </a:fld>
            <a:endParaRPr lang="en-US"/>
          </a:p>
        </p:txBody>
      </p:sp>
    </p:spTree>
    <p:extLst>
      <p:ext uri="{BB962C8B-B14F-4D97-AF65-F5344CB8AC3E}">
        <p14:creationId xmlns:p14="http://schemas.microsoft.com/office/powerpoint/2010/main" val="19446324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 </a:t>
            </a:r>
          </a:p>
          <a:p>
            <a:pPr marL="228600" indent="-228600">
              <a:buFont typeface="+mj-lt"/>
              <a:buAutoNum type="arabicPeriod"/>
            </a:pPr>
            <a:r>
              <a:rPr lang="en-US" dirty="0"/>
              <a:t>All of the above</a:t>
            </a:r>
          </a:p>
          <a:p>
            <a:pPr marL="228600" indent="-228600">
              <a:buFont typeface="+mj-lt"/>
              <a:buAutoNum type="arabicPeriod"/>
            </a:pPr>
            <a:r>
              <a:rPr lang="en-US" dirty="0"/>
              <a:t>European Computer manufacturing</a:t>
            </a:r>
            <a:r>
              <a:rPr lang="en-US" baseline="0" dirty="0"/>
              <a:t> Association</a:t>
            </a:r>
          </a:p>
          <a:p>
            <a:pPr marL="228600" indent="-228600">
              <a:buFont typeface="+mj-lt"/>
              <a:buAutoNum type="arabicPeriod"/>
            </a:pPr>
            <a:r>
              <a:rPr lang="en-US" dirty="0"/>
              <a:t>Microsoft</a:t>
            </a:r>
          </a:p>
          <a:p>
            <a:pPr marL="228600" indent="-228600">
              <a:buFont typeface="+mj-lt"/>
              <a:buAutoNum type="arabicPeriod"/>
            </a:pPr>
            <a:r>
              <a:rPr lang="en-US" dirty="0" err="1"/>
              <a:t>ngModule</a:t>
            </a:r>
            <a:endParaRPr lang="en-US" dirty="0"/>
          </a:p>
          <a:p>
            <a:pPr marL="228600" indent="-228600">
              <a:buFont typeface="+mj-lt"/>
              <a:buAutoNum type="arabicPeriod"/>
            </a:pPr>
            <a:r>
              <a:rPr lang="en-US" dirty="0"/>
              <a:t>@angular</a:t>
            </a:r>
          </a:p>
          <a:p>
            <a:pPr marL="228600" indent="-228600">
              <a:buFont typeface="+mj-lt"/>
              <a:buAutoNum type="arabicPeriod"/>
            </a:pPr>
            <a:r>
              <a:rPr lang="en-US" dirty="0"/>
              <a:t>Four</a:t>
            </a:r>
          </a:p>
          <a:p>
            <a:pPr marL="228600" indent="-228600">
              <a:buFont typeface="+mj-lt"/>
              <a:buAutoNum type="arabicPeriod"/>
            </a:pPr>
            <a:r>
              <a:rPr lang="en-US" dirty="0"/>
              <a:t>True</a:t>
            </a:r>
          </a:p>
          <a:p>
            <a:pPr marL="228600" indent="-228600">
              <a:buFont typeface="+mj-lt"/>
              <a:buAutoNum type="arabicPeriod"/>
            </a:pPr>
            <a:r>
              <a:rPr lang="en-US" dirty="0"/>
              <a:t>True</a:t>
            </a:r>
          </a:p>
          <a:p>
            <a:pPr marL="228600" indent="-228600">
              <a:buFont typeface="+mj-lt"/>
              <a:buAutoNum type="arabicPeriod"/>
            </a:pPr>
            <a:endParaRPr lang="en-US" dirty="0"/>
          </a:p>
          <a:p>
            <a:pPr marL="228600"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054E5752-14E3-4B3B-B9AE-13E06138793A}" type="slidenum">
              <a:rPr lang="en-US" smtClean="0"/>
              <a:t>17</a:t>
            </a:fld>
            <a:endParaRPr lang="en-US"/>
          </a:p>
        </p:txBody>
      </p:sp>
    </p:spTree>
    <p:extLst>
      <p:ext uri="{BB962C8B-B14F-4D97-AF65-F5344CB8AC3E}">
        <p14:creationId xmlns:p14="http://schemas.microsoft.com/office/powerpoint/2010/main" val="3405251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157E0A-F321-48DC-AF94-681D4DCF344D}" type="slidenum">
              <a:rPr lang="en-US" smtClean="0"/>
              <a:t>2</a:t>
            </a:fld>
            <a:endParaRPr lang="en-US" dirty="0"/>
          </a:p>
        </p:txBody>
      </p:sp>
    </p:spTree>
    <p:extLst>
      <p:ext uri="{BB962C8B-B14F-4D97-AF65-F5344CB8AC3E}">
        <p14:creationId xmlns:p14="http://schemas.microsoft.com/office/powerpoint/2010/main" val="1941757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write Angular applications by composing HTML </a:t>
            </a:r>
            <a:r>
              <a:rPr lang="en-US" sz="1200" b="0" i="1" kern="1200" dirty="0">
                <a:solidFill>
                  <a:schemeClr val="tx1"/>
                </a:solidFill>
                <a:effectLst/>
                <a:latin typeface="+mn-lt"/>
                <a:ea typeface="+mn-ea"/>
                <a:cs typeface="+mn-cs"/>
              </a:rPr>
              <a:t>templates</a:t>
            </a:r>
            <a:r>
              <a:rPr lang="en-US" sz="1200" b="0" i="0" kern="1200" dirty="0">
                <a:solidFill>
                  <a:schemeClr val="tx1"/>
                </a:solidFill>
                <a:effectLst/>
                <a:latin typeface="+mn-lt"/>
                <a:ea typeface="+mn-ea"/>
                <a:cs typeface="+mn-cs"/>
              </a:rPr>
              <a:t> with </a:t>
            </a:r>
            <a:r>
              <a:rPr lang="en-US" sz="1200" b="0" i="0" kern="1200" dirty="0" err="1">
                <a:solidFill>
                  <a:schemeClr val="tx1"/>
                </a:solidFill>
                <a:effectLst/>
                <a:latin typeface="+mn-lt"/>
                <a:ea typeface="+mn-ea"/>
                <a:cs typeface="+mn-cs"/>
              </a:rPr>
              <a:t>Angularized</a:t>
            </a:r>
            <a:r>
              <a:rPr lang="en-US" sz="1200" b="0" i="0" kern="1200" dirty="0">
                <a:solidFill>
                  <a:schemeClr val="tx1"/>
                </a:solidFill>
                <a:effectLst/>
                <a:latin typeface="+mn-lt"/>
                <a:ea typeface="+mn-ea"/>
                <a:cs typeface="+mn-cs"/>
              </a:rPr>
              <a:t> markup, writing </a:t>
            </a:r>
            <a:r>
              <a:rPr lang="en-US" sz="1200" b="0" i="1" kern="1200" dirty="0">
                <a:solidFill>
                  <a:schemeClr val="tx1"/>
                </a:solidFill>
                <a:effectLst/>
                <a:latin typeface="+mn-lt"/>
                <a:ea typeface="+mn-ea"/>
                <a:cs typeface="+mn-cs"/>
              </a:rPr>
              <a:t>component</a:t>
            </a:r>
            <a:r>
              <a:rPr lang="en-US" sz="1200" b="0" i="0" kern="1200" dirty="0">
                <a:solidFill>
                  <a:schemeClr val="tx1"/>
                </a:solidFill>
                <a:effectLst/>
                <a:latin typeface="+mn-lt"/>
                <a:ea typeface="+mn-ea"/>
                <a:cs typeface="+mn-cs"/>
              </a:rPr>
              <a:t> classes to manage those templates, adding application logic in </a:t>
            </a:r>
            <a:r>
              <a:rPr lang="en-US" sz="1200" b="0" i="1" kern="1200" dirty="0">
                <a:solidFill>
                  <a:schemeClr val="tx1"/>
                </a:solidFill>
                <a:effectLst/>
                <a:latin typeface="+mn-lt"/>
                <a:ea typeface="+mn-ea"/>
                <a:cs typeface="+mn-cs"/>
              </a:rPr>
              <a:t>services</a:t>
            </a:r>
            <a:r>
              <a:rPr lang="en-US" sz="1200" b="0" i="0" kern="1200" dirty="0">
                <a:solidFill>
                  <a:schemeClr val="tx1"/>
                </a:solidFill>
                <a:effectLst/>
                <a:latin typeface="+mn-lt"/>
                <a:ea typeface="+mn-ea"/>
                <a:cs typeface="+mn-cs"/>
              </a:rPr>
              <a:t>, and boxing components and services in </a:t>
            </a:r>
            <a:r>
              <a:rPr lang="en-US" sz="1200" b="0" i="1" kern="1200" dirty="0">
                <a:solidFill>
                  <a:schemeClr val="tx1"/>
                </a:solidFill>
                <a:effectLst/>
                <a:latin typeface="+mn-lt"/>
                <a:ea typeface="+mn-ea"/>
                <a:cs typeface="+mn-cs"/>
              </a:rPr>
              <a:t>modules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054E5752-14E3-4B3B-B9AE-13E06138793A}" type="slidenum">
              <a:rPr lang="en-US" smtClean="0"/>
              <a:t>3</a:t>
            </a:fld>
            <a:endParaRPr lang="en-US"/>
          </a:p>
        </p:txBody>
      </p:sp>
    </p:spTree>
    <p:extLst>
      <p:ext uri="{BB962C8B-B14F-4D97-AF65-F5344CB8AC3E}">
        <p14:creationId xmlns:p14="http://schemas.microsoft.com/office/powerpoint/2010/main" val="1868148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Without a framework, you would be responsible for pushing data values into the HTML controls and turning user responses into actions and value updates. Writing such push/pull logic by hand is tedious, error-prone, and a nightmare to read as any experienced jQuery programmer can attest.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Add binding markup to the template HTML to tell Angular how to connect both sides.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Data binding plays an important role in communication between a template and its component. Data binding is also important for communication between parent and child components.</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54E5752-14E3-4B3B-B9AE-13E06138793A}" type="slidenum">
              <a:rPr lang="en-US" smtClean="0"/>
              <a:t>4</a:t>
            </a:fld>
            <a:endParaRPr lang="en-US"/>
          </a:p>
        </p:txBody>
      </p:sp>
    </p:spTree>
    <p:extLst>
      <p:ext uri="{BB962C8B-B14F-4D97-AF65-F5344CB8AC3E}">
        <p14:creationId xmlns:p14="http://schemas.microsoft.com/office/powerpoint/2010/main" val="3610390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While a component is technically a directive, components are so distinctive and central to Angular applications that this architectural overview separates components from directives.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templates they look like regular HTML attributes, hence the name.</a:t>
            </a:r>
          </a:p>
          <a:p>
            <a:br>
              <a:rPr lang="en-US" dirty="0"/>
            </a:br>
            <a:endParaRPr lang="en-US" sz="1200" b="0" i="0" kern="1200" dirty="0">
              <a:solidFill>
                <a:schemeClr val="tx1"/>
              </a:solidFill>
              <a:effectLst/>
              <a:latin typeface="+mn-lt"/>
              <a:ea typeface="+mn-ea"/>
              <a:cs typeface="+mn-cs"/>
            </a:endParaRPr>
          </a:p>
          <a:p>
            <a:pPr marL="228600" indent="-228600">
              <a:buFont typeface="+mj-lt"/>
              <a:buAutoNum type="arabicPeriod"/>
            </a:pPr>
            <a:endParaRPr lang="en-US" sz="1200" b="0" i="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10"/>
          </p:nvPr>
        </p:nvSpPr>
        <p:spPr/>
        <p:txBody>
          <a:bodyPr/>
          <a:lstStyle/>
          <a:p>
            <a:fld id="{054E5752-14E3-4B3B-B9AE-13E06138793A}" type="slidenum">
              <a:rPr lang="en-US" smtClean="0"/>
              <a:t>5</a:t>
            </a:fld>
            <a:endParaRPr lang="en-US"/>
          </a:p>
        </p:txBody>
      </p:sp>
    </p:spTree>
    <p:extLst>
      <p:ext uri="{BB962C8B-B14F-4D97-AF65-F5344CB8AC3E}">
        <p14:creationId xmlns:p14="http://schemas.microsoft.com/office/powerpoint/2010/main" val="2816546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Angular has no definition of a service. There is no service base class, and no place to register a service.</a:t>
            </a:r>
          </a:p>
          <a:p>
            <a:r>
              <a:rPr lang="en-US" sz="1200" b="0" i="0" kern="1200" dirty="0">
                <a:solidFill>
                  <a:schemeClr val="tx1"/>
                </a:solidFill>
                <a:effectLst/>
                <a:latin typeface="+mn-lt"/>
                <a:ea typeface="+mn-ea"/>
                <a:cs typeface="+mn-cs"/>
              </a:rPr>
              <a:t>Component classes should be lean. They don't fetch data from the server, validate user input, or log directly to the console. They delegate such tasks to services.</a:t>
            </a:r>
          </a:p>
          <a:p>
            <a:r>
              <a:rPr lang="en-US" sz="1200" b="0" i="0" kern="1200" dirty="0">
                <a:solidFill>
                  <a:schemeClr val="tx1"/>
                </a:solidFill>
                <a:effectLst/>
                <a:latin typeface="+mn-lt"/>
                <a:ea typeface="+mn-ea"/>
                <a:cs typeface="+mn-cs"/>
              </a:rPr>
              <a:t>A component's job is to enable the user experience and nothing more. It mediates between the view (rendered by the template) and the application logic (which often includes some notion of a </a:t>
            </a:r>
            <a:r>
              <a:rPr lang="en-US" sz="1200" b="0" i="1" kern="1200" dirty="0">
                <a:solidFill>
                  <a:schemeClr val="tx1"/>
                </a:solidFill>
                <a:effectLst/>
                <a:latin typeface="+mn-lt"/>
                <a:ea typeface="+mn-ea"/>
                <a:cs typeface="+mn-cs"/>
              </a:rPr>
              <a:t>model</a:t>
            </a:r>
            <a:r>
              <a:rPr lang="en-US" sz="1200" b="0" i="0" kern="1200" dirty="0">
                <a:solidFill>
                  <a:schemeClr val="tx1"/>
                </a:solidFill>
                <a:effectLst/>
                <a:latin typeface="+mn-lt"/>
                <a:ea typeface="+mn-ea"/>
                <a:cs typeface="+mn-cs"/>
              </a:rPr>
              <a:t>). A good component presents properties and methods for data binding. It delegates everything nontrivial to services.</a:t>
            </a:r>
            <a:endParaRPr lang="en-US" dirty="0"/>
          </a:p>
        </p:txBody>
      </p:sp>
      <p:sp>
        <p:nvSpPr>
          <p:cNvPr id="4" name="Slide Number Placeholder 3"/>
          <p:cNvSpPr>
            <a:spLocks noGrp="1"/>
          </p:cNvSpPr>
          <p:nvPr>
            <p:ph type="sldNum" sz="quarter" idx="10"/>
          </p:nvPr>
        </p:nvSpPr>
        <p:spPr/>
        <p:txBody>
          <a:bodyPr/>
          <a:lstStyle/>
          <a:p>
            <a:fld id="{054E5752-14E3-4B3B-B9AE-13E06138793A}" type="slidenum">
              <a:rPr lang="en-US" smtClean="0"/>
              <a:t>6</a:t>
            </a:fld>
            <a:endParaRPr lang="en-US"/>
          </a:p>
        </p:txBody>
      </p:sp>
    </p:spTree>
    <p:extLst>
      <p:ext uri="{BB962C8B-B14F-4D97-AF65-F5344CB8AC3E}">
        <p14:creationId xmlns:p14="http://schemas.microsoft.com/office/powerpoint/2010/main" val="650060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Angular creates a component, it first asks an injector for the services that the component requires.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 injector maintains a container of service instances that it has previously created. If a requested service instance is not in the container, the injector makes one and adds it to the container before returning the service to Angular.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all requested services have been resolved and returned, Angular can call the component's constructor with those services as arguments. This is </a:t>
            </a:r>
            <a:r>
              <a:rPr lang="en-US" sz="1200" b="0" i="1" kern="1200" dirty="0">
                <a:solidFill>
                  <a:schemeClr val="tx1"/>
                </a:solidFill>
                <a:effectLst/>
                <a:latin typeface="+mn-lt"/>
                <a:ea typeface="+mn-ea"/>
                <a:cs typeface="+mn-cs"/>
              </a:rPr>
              <a:t>dependency injection</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Points to remember about dependency injection:</a:t>
            </a:r>
          </a:p>
          <a:p>
            <a:r>
              <a:rPr lang="en-US" sz="1200" b="0" i="0" kern="1200" dirty="0">
                <a:solidFill>
                  <a:schemeClr val="tx1"/>
                </a:solidFill>
                <a:effectLst/>
                <a:latin typeface="+mn-lt"/>
                <a:ea typeface="+mn-ea"/>
                <a:cs typeface="+mn-cs"/>
              </a:rPr>
              <a:t>Dependency injection is wired into the Angular framework and used everywhere.</a:t>
            </a:r>
          </a:p>
          <a:p>
            <a:r>
              <a:rPr lang="en-US" sz="1200" b="0" i="0" kern="1200" dirty="0">
                <a:solidFill>
                  <a:schemeClr val="tx1"/>
                </a:solidFill>
                <a:effectLst/>
                <a:latin typeface="+mn-lt"/>
                <a:ea typeface="+mn-ea"/>
                <a:cs typeface="+mn-cs"/>
              </a:rPr>
              <a:t>The </a:t>
            </a:r>
            <a:r>
              <a:rPr lang="en-US" sz="1200" b="0" i="1" kern="1200" dirty="0">
                <a:solidFill>
                  <a:schemeClr val="tx1"/>
                </a:solidFill>
                <a:effectLst/>
                <a:latin typeface="+mn-lt"/>
                <a:ea typeface="+mn-ea"/>
                <a:cs typeface="+mn-cs"/>
              </a:rPr>
              <a:t>injector</a:t>
            </a:r>
            <a:r>
              <a:rPr lang="en-US" sz="1200" b="0" i="0" kern="1200" dirty="0">
                <a:solidFill>
                  <a:schemeClr val="tx1"/>
                </a:solidFill>
                <a:effectLst/>
                <a:latin typeface="+mn-lt"/>
                <a:ea typeface="+mn-ea"/>
                <a:cs typeface="+mn-cs"/>
              </a:rPr>
              <a:t> is the main mechanism.</a:t>
            </a:r>
          </a:p>
          <a:p>
            <a:pPr lvl="1"/>
            <a:r>
              <a:rPr lang="en-US" sz="1200" b="0" i="0" kern="1200" dirty="0">
                <a:solidFill>
                  <a:schemeClr val="tx1"/>
                </a:solidFill>
                <a:effectLst/>
                <a:latin typeface="+mn-lt"/>
                <a:ea typeface="+mn-ea"/>
                <a:cs typeface="+mn-cs"/>
              </a:rPr>
              <a:t>An injector maintains a </a:t>
            </a:r>
            <a:r>
              <a:rPr lang="en-US" sz="1200" b="0" i="1" kern="1200" dirty="0">
                <a:solidFill>
                  <a:schemeClr val="tx1"/>
                </a:solidFill>
                <a:effectLst/>
                <a:latin typeface="+mn-lt"/>
                <a:ea typeface="+mn-ea"/>
                <a:cs typeface="+mn-cs"/>
              </a:rPr>
              <a:t>container</a:t>
            </a:r>
            <a:r>
              <a:rPr lang="en-US" sz="1200" b="0" i="0" kern="1200" dirty="0">
                <a:solidFill>
                  <a:schemeClr val="tx1"/>
                </a:solidFill>
                <a:effectLst/>
                <a:latin typeface="+mn-lt"/>
                <a:ea typeface="+mn-ea"/>
                <a:cs typeface="+mn-cs"/>
              </a:rPr>
              <a:t> of service instances that it created.</a:t>
            </a:r>
          </a:p>
          <a:p>
            <a:pPr lvl="1"/>
            <a:r>
              <a:rPr lang="en-US" sz="1200" b="0" i="0" kern="1200" dirty="0">
                <a:solidFill>
                  <a:schemeClr val="tx1"/>
                </a:solidFill>
                <a:effectLst/>
                <a:latin typeface="+mn-lt"/>
                <a:ea typeface="+mn-ea"/>
                <a:cs typeface="+mn-cs"/>
              </a:rPr>
              <a:t>An injector can create a new service instance from a </a:t>
            </a:r>
            <a:r>
              <a:rPr lang="en-US" sz="1200" b="0" i="1" kern="1200" dirty="0">
                <a:solidFill>
                  <a:schemeClr val="tx1"/>
                </a:solidFill>
                <a:effectLst/>
                <a:latin typeface="+mn-lt"/>
                <a:ea typeface="+mn-ea"/>
                <a:cs typeface="+mn-cs"/>
              </a:rPr>
              <a:t>provider</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 </a:t>
            </a:r>
            <a:r>
              <a:rPr lang="en-US" sz="1200" b="0" i="1" kern="1200" dirty="0">
                <a:solidFill>
                  <a:schemeClr val="tx1"/>
                </a:solidFill>
                <a:effectLst/>
                <a:latin typeface="+mn-lt"/>
                <a:ea typeface="+mn-ea"/>
                <a:cs typeface="+mn-cs"/>
              </a:rPr>
              <a:t>provider</a:t>
            </a:r>
            <a:r>
              <a:rPr lang="en-US" sz="1200" b="0" i="0" kern="1200" dirty="0">
                <a:solidFill>
                  <a:schemeClr val="tx1"/>
                </a:solidFill>
                <a:effectLst/>
                <a:latin typeface="+mn-lt"/>
                <a:ea typeface="+mn-ea"/>
                <a:cs typeface="+mn-cs"/>
              </a:rPr>
              <a:t> is a recipe for creating a service.</a:t>
            </a:r>
          </a:p>
          <a:p>
            <a:r>
              <a:rPr lang="en-US" sz="1200" b="0" i="0" kern="1200" dirty="0">
                <a:solidFill>
                  <a:schemeClr val="tx1"/>
                </a:solidFill>
                <a:effectLst/>
                <a:latin typeface="+mn-lt"/>
                <a:ea typeface="+mn-ea"/>
                <a:cs typeface="+mn-cs"/>
              </a:rPr>
              <a:t>Register </a:t>
            </a:r>
            <a:r>
              <a:rPr lang="en-US" sz="1200" b="0" i="1" kern="1200" dirty="0">
                <a:solidFill>
                  <a:schemeClr val="tx1"/>
                </a:solidFill>
                <a:effectLst/>
                <a:latin typeface="+mn-lt"/>
                <a:ea typeface="+mn-ea"/>
                <a:cs typeface="+mn-cs"/>
              </a:rPr>
              <a:t>providers</a:t>
            </a:r>
            <a:r>
              <a:rPr lang="en-US" sz="1200" b="0" i="0" kern="1200" dirty="0">
                <a:solidFill>
                  <a:schemeClr val="tx1"/>
                </a:solidFill>
                <a:effectLst/>
                <a:latin typeface="+mn-lt"/>
                <a:ea typeface="+mn-ea"/>
                <a:cs typeface="+mn-cs"/>
              </a:rPr>
              <a:t> with injectors.</a:t>
            </a:r>
          </a:p>
          <a:p>
            <a:endParaRPr lang="en-US" dirty="0"/>
          </a:p>
        </p:txBody>
      </p:sp>
      <p:sp>
        <p:nvSpPr>
          <p:cNvPr id="4" name="Slide Number Placeholder 3"/>
          <p:cNvSpPr>
            <a:spLocks noGrp="1"/>
          </p:cNvSpPr>
          <p:nvPr>
            <p:ph type="sldNum" sz="quarter" idx="10"/>
          </p:nvPr>
        </p:nvSpPr>
        <p:spPr/>
        <p:txBody>
          <a:bodyPr/>
          <a:lstStyle/>
          <a:p>
            <a:fld id="{054E5752-14E3-4B3B-B9AE-13E06138793A}" type="slidenum">
              <a:rPr lang="en-US" smtClean="0"/>
              <a:t>7</a:t>
            </a:fld>
            <a:endParaRPr lang="en-US"/>
          </a:p>
        </p:txBody>
      </p:sp>
    </p:spTree>
    <p:extLst>
      <p:ext uri="{BB962C8B-B14F-4D97-AF65-F5344CB8AC3E}">
        <p14:creationId xmlns:p14="http://schemas.microsoft.com/office/powerpoint/2010/main" val="3936927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Root Component</a:t>
            </a:r>
            <a:r>
              <a:rPr lang="en-US" baseline="0" dirty="0"/>
              <a:t> is added first</a:t>
            </a:r>
            <a:endParaRPr lang="en-US" dirty="0"/>
          </a:p>
          <a:p>
            <a:pPr marL="228600" indent="-228600">
              <a:buFont typeface="+mj-lt"/>
              <a:buAutoNum type="arabicPeriod"/>
            </a:pPr>
            <a:r>
              <a:rPr lang="en-US" dirty="0"/>
              <a:t>Angular router takes a look at URL and identifies</a:t>
            </a:r>
            <a:r>
              <a:rPr lang="en-US" baseline="0" dirty="0"/>
              <a:t> I have a component that matches that route and loads that component</a:t>
            </a:r>
          </a:p>
          <a:p>
            <a:pPr marL="228600" indent="-228600">
              <a:buFont typeface="+mj-lt"/>
              <a:buAutoNum type="arabicPeriod"/>
            </a:pPr>
            <a:r>
              <a:rPr lang="en-US" baseline="0" dirty="0"/>
              <a:t>Components template is then loaded in the browser </a:t>
            </a:r>
          </a:p>
          <a:p>
            <a:pPr marL="228600" indent="-228600">
              <a:buFont typeface="+mj-lt"/>
              <a:buAutoNum type="arabicPeriod"/>
            </a:pPr>
            <a:r>
              <a:rPr lang="en-US" baseline="0" dirty="0"/>
              <a:t>Components may then load some data from the server and give it to the template to be displayed</a:t>
            </a:r>
          </a:p>
          <a:p>
            <a:pPr marL="228600" indent="-228600">
              <a:buFont typeface="+mj-lt"/>
              <a:buAutoNum type="arabicPeriod"/>
            </a:pPr>
            <a:r>
              <a:rPr lang="en-US" baseline="0" dirty="0"/>
              <a:t>Of course if this page is complex then it is composed of lots of smaller components and those components can have other smaller components</a:t>
            </a:r>
          </a:p>
          <a:p>
            <a:pPr marL="228600" indent="-228600">
              <a:buFont typeface="+mj-lt"/>
              <a:buAutoNum type="arabicPeriod"/>
            </a:pPr>
            <a:r>
              <a:rPr lang="en-US" baseline="0" dirty="0"/>
              <a:t>This ends up then creating a tree and now imagine when user navigates to another </a:t>
            </a:r>
            <a:r>
              <a:rPr lang="en-US" baseline="0" dirty="0" err="1"/>
              <a:t>url</a:t>
            </a:r>
            <a:r>
              <a:rPr lang="en-US" baseline="0" dirty="0"/>
              <a:t> within the application then basically we start a new tree then the app components sees the new route and then loads the newer corresponding component and all its sub component</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054E5752-14E3-4B3B-B9AE-13E06138793A}" type="slidenum">
              <a:rPr lang="en-US" smtClean="0"/>
              <a:t>8</a:t>
            </a:fld>
            <a:endParaRPr lang="en-US"/>
          </a:p>
        </p:txBody>
      </p:sp>
    </p:spTree>
    <p:extLst>
      <p:ext uri="{BB962C8B-B14F-4D97-AF65-F5344CB8AC3E}">
        <p14:creationId xmlns:p14="http://schemas.microsoft.com/office/powerpoint/2010/main" val="3396328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application becomes bigger and bigger this</a:t>
            </a:r>
            <a:r>
              <a:rPr lang="en-US" baseline="0" dirty="0"/>
              <a:t> could have become a lot of things to load into the memory. This is where Angular Module Kicks in </a:t>
            </a:r>
          </a:p>
          <a:p>
            <a:endParaRPr lang="en-US" baseline="0" dirty="0"/>
          </a:p>
          <a:p>
            <a:r>
              <a:rPr lang="en-US" baseline="0" dirty="0"/>
              <a:t>Angular modules are meant to be containers that will group all of the routes, component trees, and there corresponding bits of code that can be loaded independently with each other.</a:t>
            </a:r>
          </a:p>
          <a:p>
            <a:r>
              <a:rPr lang="en-US" baseline="0" dirty="0"/>
              <a:t>So when the user visits only Main Module the files of the corresponding section is only loaded and bowser will load the other section of files when the other section is loaded.</a:t>
            </a:r>
          </a:p>
          <a:p>
            <a:endParaRPr lang="en-US" baseline="0" dirty="0"/>
          </a:p>
          <a:p>
            <a:r>
              <a:rPr lang="en-US" baseline="0" dirty="0"/>
              <a:t>One important high level concept regarding module is that how modules are used to make directives, components and services available to your modules.</a:t>
            </a:r>
          </a:p>
          <a:p>
            <a:r>
              <a:rPr lang="en-US" baseline="0" dirty="0"/>
              <a:t>Component ,Directive, Services and Pipes are created and registered in the module. With all of these they are available in the module. </a:t>
            </a:r>
          </a:p>
          <a:p>
            <a:endParaRPr lang="en-US" baseline="0" dirty="0"/>
          </a:p>
          <a:p>
            <a:r>
              <a:rPr lang="en-US" baseline="0" dirty="0"/>
              <a:t>That’s true about all except services as Services are providers that gets registered in the root injector so they are available across angular modules.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054E5752-14E3-4B3B-B9AE-13E06138793A}" type="slidenum">
              <a:rPr lang="en-US" smtClean="0"/>
              <a:t>9</a:t>
            </a:fld>
            <a:endParaRPr lang="en-US"/>
          </a:p>
        </p:txBody>
      </p:sp>
    </p:spTree>
    <p:extLst>
      <p:ext uri="{BB962C8B-B14F-4D97-AF65-F5344CB8AC3E}">
        <p14:creationId xmlns:p14="http://schemas.microsoft.com/office/powerpoint/2010/main" val="1842146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p:bg>
      <p:bgPr>
        <a:solidFill>
          <a:schemeClr val="bg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D0D3C2E-FC67-47ED-90E0-E797B7CC0FB7}"/>
              </a:ext>
            </a:extLst>
          </p:cNvPr>
          <p:cNvPicPr>
            <a:picLocks noChangeAspect="1"/>
          </p:cNvPicPr>
          <p:nvPr/>
        </p:nvPicPr>
        <p:blipFill>
          <a:blip r:embed="rId4"/>
          <a:stretch>
            <a:fillRect/>
          </a:stretch>
        </p:blipFill>
        <p:spPr>
          <a:xfrm>
            <a:off x="0" y="644647"/>
            <a:ext cx="12192000" cy="5986976"/>
          </a:xfrm>
          <a:prstGeom prst="rect">
            <a:avLst/>
          </a:prstGeom>
        </p:spPr>
      </p:pic>
      <p:graphicFrame>
        <p:nvGraphicFramePr>
          <p:cNvPr id="2" name="Object 1" hidden="1"/>
          <p:cNvGraphicFramePr>
            <a:graphicFrameLocks noChangeAspect="1"/>
          </p:cNvGraphicFramePr>
          <p:nvPr>
            <p:custDataLst>
              <p:tags r:id="rId2"/>
            </p:custDataLst>
          </p:nvPr>
        </p:nvGraphicFramePr>
        <p:xfrm>
          <a:off x="2120" y="1908"/>
          <a:ext cx="2116" cy="1904"/>
        </p:xfrm>
        <a:graphic>
          <a:graphicData uri="http://schemas.openxmlformats.org/presentationml/2006/ole">
            <mc:AlternateContent xmlns:mc="http://schemas.openxmlformats.org/markup-compatibility/2006">
              <mc:Choice xmlns:v="urn:schemas-microsoft-com:vml" Requires="v">
                <p:oleObj spid="_x0000_s104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2120" y="1908"/>
                        <a:ext cx="2116" cy="1904"/>
                      </a:xfrm>
                      <a:prstGeom prst="rect">
                        <a:avLst/>
                      </a:prstGeom>
                    </p:spPr>
                  </p:pic>
                </p:oleObj>
              </mc:Fallback>
            </mc:AlternateContent>
          </a:graphicData>
        </a:graphic>
      </p:graphicFrame>
      <p:grpSp>
        <p:nvGrpSpPr>
          <p:cNvPr id="20" name="Group 19"/>
          <p:cNvGrpSpPr>
            <a:grpSpLocks noChangeAspect="1"/>
          </p:cNvGrpSpPr>
          <p:nvPr/>
        </p:nvGrpSpPr>
        <p:grpSpPr>
          <a:xfrm>
            <a:off x="381000" y="410215"/>
            <a:ext cx="2242531" cy="594000"/>
            <a:chOff x="484188" y="452438"/>
            <a:chExt cx="2246313" cy="595312"/>
          </a:xfrm>
        </p:grpSpPr>
        <p:sp>
          <p:nvSpPr>
            <p:cNvPr id="21" name="Freeform 136"/>
            <p:cNvSpPr>
              <a:spLocks/>
            </p:cNvSpPr>
            <p:nvPr userDrawn="1"/>
          </p:nvSpPr>
          <p:spPr bwMode="auto">
            <a:xfrm>
              <a:off x="1793875" y="452438"/>
              <a:ext cx="222250" cy="234950"/>
            </a:xfrm>
            <a:custGeom>
              <a:avLst/>
              <a:gdLst>
                <a:gd name="T0" fmla="*/ 0 w 711"/>
                <a:gd name="T1" fmla="*/ 531 h 753"/>
                <a:gd name="T2" fmla="*/ 415 w 711"/>
                <a:gd name="T3" fmla="*/ 377 h 753"/>
                <a:gd name="T4" fmla="*/ 0 w 711"/>
                <a:gd name="T5" fmla="*/ 215 h 753"/>
                <a:gd name="T6" fmla="*/ 0 w 711"/>
                <a:gd name="T7" fmla="*/ 0 h 753"/>
                <a:gd name="T8" fmla="*/ 711 w 711"/>
                <a:gd name="T9" fmla="*/ 286 h 753"/>
                <a:gd name="T10" fmla="*/ 711 w 711"/>
                <a:gd name="T11" fmla="*/ 465 h 753"/>
                <a:gd name="T12" fmla="*/ 0 w 711"/>
                <a:gd name="T13" fmla="*/ 753 h 753"/>
                <a:gd name="T14" fmla="*/ 0 w 711"/>
                <a:gd name="T15" fmla="*/ 531 h 7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1" h="753">
                  <a:moveTo>
                    <a:pt x="0" y="531"/>
                  </a:moveTo>
                  <a:lnTo>
                    <a:pt x="415" y="377"/>
                  </a:lnTo>
                  <a:lnTo>
                    <a:pt x="0" y="215"/>
                  </a:lnTo>
                  <a:lnTo>
                    <a:pt x="0" y="0"/>
                  </a:lnTo>
                  <a:lnTo>
                    <a:pt x="711" y="286"/>
                  </a:lnTo>
                  <a:lnTo>
                    <a:pt x="711" y="465"/>
                  </a:lnTo>
                  <a:lnTo>
                    <a:pt x="0" y="753"/>
                  </a:lnTo>
                  <a:lnTo>
                    <a:pt x="0" y="53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sz="1800"/>
            </a:p>
          </p:txBody>
        </p:sp>
        <p:sp>
          <p:nvSpPr>
            <p:cNvPr id="22" name="Freeform 137"/>
            <p:cNvSpPr>
              <a:spLocks noEditPoints="1"/>
            </p:cNvSpPr>
            <p:nvPr userDrawn="1"/>
          </p:nvSpPr>
          <p:spPr bwMode="auto">
            <a:xfrm>
              <a:off x="484188" y="703263"/>
              <a:ext cx="2246313" cy="344487"/>
            </a:xfrm>
            <a:custGeom>
              <a:avLst/>
              <a:gdLst>
                <a:gd name="T0" fmla="*/ 6834 w 7212"/>
                <a:gd name="T1" fmla="*/ 396 h 1101"/>
                <a:gd name="T2" fmla="*/ 6436 w 7212"/>
                <a:gd name="T3" fmla="*/ 681 h 1101"/>
                <a:gd name="T4" fmla="*/ 7212 w 7212"/>
                <a:gd name="T5" fmla="*/ 626 h 1101"/>
                <a:gd name="T6" fmla="*/ 6845 w 7212"/>
                <a:gd name="T7" fmla="*/ 933 h 1101"/>
                <a:gd name="T8" fmla="*/ 6840 w 7212"/>
                <a:gd name="T9" fmla="*/ 1101 h 1101"/>
                <a:gd name="T10" fmla="*/ 6113 w 7212"/>
                <a:gd name="T11" fmla="*/ 404 h 1101"/>
                <a:gd name="T12" fmla="*/ 6113 w 7212"/>
                <a:gd name="T13" fmla="*/ 656 h 1101"/>
                <a:gd name="T14" fmla="*/ 5881 w 7212"/>
                <a:gd name="T15" fmla="*/ 252 h 1101"/>
                <a:gd name="T16" fmla="*/ 5480 w 7212"/>
                <a:gd name="T17" fmla="*/ 961 h 1101"/>
                <a:gd name="T18" fmla="*/ 4978 w 7212"/>
                <a:gd name="T19" fmla="*/ 252 h 1101"/>
                <a:gd name="T20" fmla="*/ 5333 w 7212"/>
                <a:gd name="T21" fmla="*/ 920 h 1101"/>
                <a:gd name="T22" fmla="*/ 5712 w 7212"/>
                <a:gd name="T23" fmla="*/ 252 h 1101"/>
                <a:gd name="T24" fmla="*/ 4678 w 7212"/>
                <a:gd name="T25" fmla="*/ 252 h 1101"/>
                <a:gd name="T26" fmla="*/ 4678 w 7212"/>
                <a:gd name="T27" fmla="*/ 425 h 1101"/>
                <a:gd name="T28" fmla="*/ 4842 w 7212"/>
                <a:gd name="T29" fmla="*/ 896 h 1101"/>
                <a:gd name="T30" fmla="*/ 4444 w 7212"/>
                <a:gd name="T31" fmla="*/ 843 h 1101"/>
                <a:gd name="T32" fmla="*/ 4347 w 7212"/>
                <a:gd name="T33" fmla="*/ 252 h 1101"/>
                <a:gd name="T34" fmla="*/ 4678 w 7212"/>
                <a:gd name="T35" fmla="*/ 0 h 1101"/>
                <a:gd name="T36" fmla="*/ 3741 w 7212"/>
                <a:gd name="T37" fmla="*/ 376 h 1101"/>
                <a:gd name="T38" fmla="*/ 4243 w 7212"/>
                <a:gd name="T39" fmla="*/ 1084 h 1101"/>
                <a:gd name="T40" fmla="*/ 3887 w 7212"/>
                <a:gd name="T41" fmla="*/ 422 h 1101"/>
                <a:gd name="T42" fmla="*/ 3508 w 7212"/>
                <a:gd name="T43" fmla="*/ 1084 h 1101"/>
                <a:gd name="T44" fmla="*/ 3139 w 7212"/>
                <a:gd name="T45" fmla="*/ 571 h 1101"/>
                <a:gd name="T46" fmla="*/ 2993 w 7212"/>
                <a:gd name="T47" fmla="*/ 1101 h 1101"/>
                <a:gd name="T48" fmla="*/ 2985 w 7212"/>
                <a:gd name="T49" fmla="*/ 234 h 1101"/>
                <a:gd name="T50" fmla="*/ 2824 w 7212"/>
                <a:gd name="T51" fmla="*/ 726 h 1101"/>
                <a:gd name="T52" fmla="*/ 3365 w 7212"/>
                <a:gd name="T53" fmla="*/ 824 h 1101"/>
                <a:gd name="T54" fmla="*/ 1723 w 7212"/>
                <a:gd name="T55" fmla="*/ 676 h 1101"/>
                <a:gd name="T56" fmla="*/ 2487 w 7212"/>
                <a:gd name="T57" fmla="*/ 548 h 1101"/>
                <a:gd name="T58" fmla="*/ 1960 w 7212"/>
                <a:gd name="T59" fmla="*/ 656 h 1101"/>
                <a:gd name="T60" fmla="*/ 2280 w 7212"/>
                <a:gd name="T61" fmla="*/ 777 h 1101"/>
                <a:gd name="T62" fmla="*/ 1255 w 7212"/>
                <a:gd name="T63" fmla="*/ 1101 h 1101"/>
                <a:gd name="T64" fmla="*/ 1257 w 7212"/>
                <a:gd name="T65" fmla="*/ 234 h 1101"/>
                <a:gd name="T66" fmla="*/ 1262 w 7212"/>
                <a:gd name="T67" fmla="*/ 414 h 1101"/>
                <a:gd name="T68" fmla="*/ 1263 w 7212"/>
                <a:gd name="T69" fmla="*/ 926 h 1101"/>
                <a:gd name="T70" fmla="*/ 1255 w 7212"/>
                <a:gd name="T71" fmla="*/ 1101 h 1101"/>
                <a:gd name="T72" fmla="*/ 404 w 7212"/>
                <a:gd name="T73" fmla="*/ 727 h 1101"/>
                <a:gd name="T74" fmla="*/ 344 w 7212"/>
                <a:gd name="T75" fmla="*/ 939 h 1101"/>
                <a:gd name="T76" fmla="*/ 0 w 7212"/>
                <a:gd name="T77" fmla="*/ 856 h 1101"/>
                <a:gd name="T78" fmla="*/ 496 w 7212"/>
                <a:gd name="T79" fmla="*/ 575 h 1101"/>
                <a:gd name="T80" fmla="*/ 248 w 7212"/>
                <a:gd name="T81" fmla="*/ 509 h 1101"/>
                <a:gd name="T82" fmla="*/ 729 w 7212"/>
                <a:gd name="T83" fmla="*/ 527 h 1101"/>
                <a:gd name="T84" fmla="*/ 501 w 7212"/>
                <a:gd name="T85" fmla="*/ 988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12" h="1101">
                  <a:moveTo>
                    <a:pt x="6674" y="571"/>
                  </a:moveTo>
                  <a:lnTo>
                    <a:pt x="6986" y="571"/>
                  </a:lnTo>
                  <a:cubicBezTo>
                    <a:pt x="6981" y="449"/>
                    <a:pt x="6926" y="396"/>
                    <a:pt x="6834" y="396"/>
                  </a:cubicBezTo>
                  <a:cubicBezTo>
                    <a:pt x="6760" y="396"/>
                    <a:pt x="6694" y="436"/>
                    <a:pt x="6674" y="571"/>
                  </a:cubicBezTo>
                  <a:close/>
                  <a:moveTo>
                    <a:pt x="6840" y="1101"/>
                  </a:moveTo>
                  <a:cubicBezTo>
                    <a:pt x="6600" y="1101"/>
                    <a:pt x="6436" y="958"/>
                    <a:pt x="6436" y="681"/>
                  </a:cubicBezTo>
                  <a:lnTo>
                    <a:pt x="6436" y="665"/>
                  </a:lnTo>
                  <a:cubicBezTo>
                    <a:pt x="6436" y="387"/>
                    <a:pt x="6609" y="234"/>
                    <a:pt x="6832" y="234"/>
                  </a:cubicBezTo>
                  <a:cubicBezTo>
                    <a:pt x="7039" y="234"/>
                    <a:pt x="7212" y="350"/>
                    <a:pt x="7212" y="626"/>
                  </a:cubicBezTo>
                  <a:lnTo>
                    <a:pt x="7212" y="726"/>
                  </a:lnTo>
                  <a:lnTo>
                    <a:pt x="6671" y="726"/>
                  </a:lnTo>
                  <a:cubicBezTo>
                    <a:pt x="6681" y="875"/>
                    <a:pt x="6744" y="933"/>
                    <a:pt x="6845" y="933"/>
                  </a:cubicBezTo>
                  <a:cubicBezTo>
                    <a:pt x="6934" y="933"/>
                    <a:pt x="6981" y="885"/>
                    <a:pt x="6997" y="824"/>
                  </a:cubicBezTo>
                  <a:lnTo>
                    <a:pt x="7212" y="824"/>
                  </a:lnTo>
                  <a:cubicBezTo>
                    <a:pt x="7187" y="982"/>
                    <a:pt x="7058" y="1101"/>
                    <a:pt x="6840" y="1101"/>
                  </a:cubicBezTo>
                  <a:close/>
                  <a:moveTo>
                    <a:pt x="5881" y="252"/>
                  </a:moveTo>
                  <a:lnTo>
                    <a:pt x="6113" y="252"/>
                  </a:lnTo>
                  <a:lnTo>
                    <a:pt x="6113" y="404"/>
                  </a:lnTo>
                  <a:cubicBezTo>
                    <a:pt x="6162" y="293"/>
                    <a:pt x="6240" y="241"/>
                    <a:pt x="6363" y="241"/>
                  </a:cubicBezTo>
                  <a:lnTo>
                    <a:pt x="6363" y="470"/>
                  </a:lnTo>
                  <a:cubicBezTo>
                    <a:pt x="6205" y="470"/>
                    <a:pt x="6113" y="517"/>
                    <a:pt x="6113" y="656"/>
                  </a:cubicBezTo>
                  <a:lnTo>
                    <a:pt x="6113" y="1084"/>
                  </a:lnTo>
                  <a:lnTo>
                    <a:pt x="5881" y="1084"/>
                  </a:lnTo>
                  <a:lnTo>
                    <a:pt x="5881" y="252"/>
                  </a:lnTo>
                  <a:close/>
                  <a:moveTo>
                    <a:pt x="5712" y="1084"/>
                  </a:moveTo>
                  <a:lnTo>
                    <a:pt x="5480" y="1084"/>
                  </a:lnTo>
                  <a:lnTo>
                    <a:pt x="5480" y="961"/>
                  </a:lnTo>
                  <a:cubicBezTo>
                    <a:pt x="5440" y="1041"/>
                    <a:pt x="5362" y="1101"/>
                    <a:pt x="5238" y="1101"/>
                  </a:cubicBezTo>
                  <a:cubicBezTo>
                    <a:pt x="5088" y="1101"/>
                    <a:pt x="4978" y="1010"/>
                    <a:pt x="4978" y="815"/>
                  </a:cubicBezTo>
                  <a:lnTo>
                    <a:pt x="4978" y="252"/>
                  </a:lnTo>
                  <a:lnTo>
                    <a:pt x="5212" y="252"/>
                  </a:lnTo>
                  <a:lnTo>
                    <a:pt x="5212" y="780"/>
                  </a:lnTo>
                  <a:cubicBezTo>
                    <a:pt x="5212" y="875"/>
                    <a:pt x="5250" y="920"/>
                    <a:pt x="5333" y="920"/>
                  </a:cubicBezTo>
                  <a:cubicBezTo>
                    <a:pt x="5414" y="920"/>
                    <a:pt x="5480" y="869"/>
                    <a:pt x="5480" y="766"/>
                  </a:cubicBezTo>
                  <a:lnTo>
                    <a:pt x="5480" y="252"/>
                  </a:lnTo>
                  <a:lnTo>
                    <a:pt x="5712" y="252"/>
                  </a:lnTo>
                  <a:lnTo>
                    <a:pt x="5712" y="1084"/>
                  </a:lnTo>
                  <a:close/>
                  <a:moveTo>
                    <a:pt x="4678" y="0"/>
                  </a:moveTo>
                  <a:lnTo>
                    <a:pt x="4678" y="252"/>
                  </a:lnTo>
                  <a:lnTo>
                    <a:pt x="4837" y="252"/>
                  </a:lnTo>
                  <a:lnTo>
                    <a:pt x="4837" y="425"/>
                  </a:lnTo>
                  <a:lnTo>
                    <a:pt x="4678" y="425"/>
                  </a:lnTo>
                  <a:lnTo>
                    <a:pt x="4678" y="820"/>
                  </a:lnTo>
                  <a:cubicBezTo>
                    <a:pt x="4678" y="882"/>
                    <a:pt x="4706" y="910"/>
                    <a:pt x="4760" y="910"/>
                  </a:cubicBezTo>
                  <a:cubicBezTo>
                    <a:pt x="4794" y="910"/>
                    <a:pt x="4819" y="906"/>
                    <a:pt x="4842" y="896"/>
                  </a:cubicBezTo>
                  <a:lnTo>
                    <a:pt x="4842" y="1077"/>
                  </a:lnTo>
                  <a:cubicBezTo>
                    <a:pt x="4815" y="1085"/>
                    <a:pt x="4768" y="1095"/>
                    <a:pt x="4711" y="1095"/>
                  </a:cubicBezTo>
                  <a:cubicBezTo>
                    <a:pt x="4530" y="1095"/>
                    <a:pt x="4444" y="1012"/>
                    <a:pt x="4444" y="843"/>
                  </a:cubicBezTo>
                  <a:lnTo>
                    <a:pt x="4444" y="425"/>
                  </a:lnTo>
                  <a:lnTo>
                    <a:pt x="4347" y="425"/>
                  </a:lnTo>
                  <a:lnTo>
                    <a:pt x="4347" y="252"/>
                  </a:lnTo>
                  <a:lnTo>
                    <a:pt x="4444" y="252"/>
                  </a:lnTo>
                  <a:lnTo>
                    <a:pt x="4444" y="96"/>
                  </a:lnTo>
                  <a:lnTo>
                    <a:pt x="4678" y="0"/>
                  </a:lnTo>
                  <a:close/>
                  <a:moveTo>
                    <a:pt x="3508" y="252"/>
                  </a:moveTo>
                  <a:lnTo>
                    <a:pt x="3741" y="252"/>
                  </a:lnTo>
                  <a:lnTo>
                    <a:pt x="3741" y="376"/>
                  </a:lnTo>
                  <a:cubicBezTo>
                    <a:pt x="3782" y="298"/>
                    <a:pt x="3865" y="234"/>
                    <a:pt x="3992" y="234"/>
                  </a:cubicBezTo>
                  <a:cubicBezTo>
                    <a:pt x="4143" y="234"/>
                    <a:pt x="4243" y="325"/>
                    <a:pt x="4243" y="527"/>
                  </a:cubicBezTo>
                  <a:lnTo>
                    <a:pt x="4243" y="1084"/>
                  </a:lnTo>
                  <a:lnTo>
                    <a:pt x="4011" y="1084"/>
                  </a:lnTo>
                  <a:lnTo>
                    <a:pt x="4011" y="562"/>
                  </a:lnTo>
                  <a:cubicBezTo>
                    <a:pt x="4011" y="465"/>
                    <a:pt x="3971" y="422"/>
                    <a:pt x="3887" y="422"/>
                  </a:cubicBezTo>
                  <a:cubicBezTo>
                    <a:pt x="3806" y="422"/>
                    <a:pt x="3741" y="471"/>
                    <a:pt x="3741" y="576"/>
                  </a:cubicBezTo>
                  <a:lnTo>
                    <a:pt x="3741" y="1084"/>
                  </a:lnTo>
                  <a:lnTo>
                    <a:pt x="3508" y="1084"/>
                  </a:lnTo>
                  <a:lnTo>
                    <a:pt x="3508" y="252"/>
                  </a:lnTo>
                  <a:close/>
                  <a:moveTo>
                    <a:pt x="2827" y="571"/>
                  </a:moveTo>
                  <a:lnTo>
                    <a:pt x="3139" y="571"/>
                  </a:lnTo>
                  <a:cubicBezTo>
                    <a:pt x="3134" y="449"/>
                    <a:pt x="3079" y="396"/>
                    <a:pt x="2986" y="396"/>
                  </a:cubicBezTo>
                  <a:cubicBezTo>
                    <a:pt x="2913" y="396"/>
                    <a:pt x="2846" y="436"/>
                    <a:pt x="2827" y="571"/>
                  </a:cubicBezTo>
                  <a:close/>
                  <a:moveTo>
                    <a:pt x="2993" y="1101"/>
                  </a:moveTo>
                  <a:cubicBezTo>
                    <a:pt x="2753" y="1101"/>
                    <a:pt x="2589" y="958"/>
                    <a:pt x="2589" y="681"/>
                  </a:cubicBezTo>
                  <a:lnTo>
                    <a:pt x="2589" y="665"/>
                  </a:lnTo>
                  <a:cubicBezTo>
                    <a:pt x="2589" y="387"/>
                    <a:pt x="2762" y="234"/>
                    <a:pt x="2985" y="234"/>
                  </a:cubicBezTo>
                  <a:cubicBezTo>
                    <a:pt x="3192" y="234"/>
                    <a:pt x="3365" y="350"/>
                    <a:pt x="3365" y="626"/>
                  </a:cubicBezTo>
                  <a:lnTo>
                    <a:pt x="3365" y="726"/>
                  </a:lnTo>
                  <a:lnTo>
                    <a:pt x="2824" y="726"/>
                  </a:lnTo>
                  <a:cubicBezTo>
                    <a:pt x="2834" y="875"/>
                    <a:pt x="2897" y="933"/>
                    <a:pt x="2998" y="933"/>
                  </a:cubicBezTo>
                  <a:cubicBezTo>
                    <a:pt x="3087" y="933"/>
                    <a:pt x="3134" y="885"/>
                    <a:pt x="3150" y="824"/>
                  </a:cubicBezTo>
                  <a:lnTo>
                    <a:pt x="3365" y="824"/>
                  </a:lnTo>
                  <a:cubicBezTo>
                    <a:pt x="3340" y="982"/>
                    <a:pt x="3211" y="1101"/>
                    <a:pt x="2993" y="1101"/>
                  </a:cubicBezTo>
                  <a:close/>
                  <a:moveTo>
                    <a:pt x="2121" y="1101"/>
                  </a:moveTo>
                  <a:cubicBezTo>
                    <a:pt x="1890" y="1101"/>
                    <a:pt x="1723" y="958"/>
                    <a:pt x="1723" y="676"/>
                  </a:cubicBezTo>
                  <a:lnTo>
                    <a:pt x="1723" y="665"/>
                  </a:lnTo>
                  <a:cubicBezTo>
                    <a:pt x="1723" y="384"/>
                    <a:pt x="1901" y="234"/>
                    <a:pt x="2122" y="234"/>
                  </a:cubicBezTo>
                  <a:cubicBezTo>
                    <a:pt x="2312" y="234"/>
                    <a:pt x="2468" y="330"/>
                    <a:pt x="2487" y="548"/>
                  </a:cubicBezTo>
                  <a:lnTo>
                    <a:pt x="2264" y="548"/>
                  </a:lnTo>
                  <a:cubicBezTo>
                    <a:pt x="2250" y="466"/>
                    <a:pt x="2208" y="414"/>
                    <a:pt x="2127" y="414"/>
                  </a:cubicBezTo>
                  <a:cubicBezTo>
                    <a:pt x="2029" y="414"/>
                    <a:pt x="1960" y="492"/>
                    <a:pt x="1960" y="656"/>
                  </a:cubicBezTo>
                  <a:lnTo>
                    <a:pt x="1960" y="681"/>
                  </a:lnTo>
                  <a:cubicBezTo>
                    <a:pt x="1960" y="850"/>
                    <a:pt x="2021" y="926"/>
                    <a:pt x="2129" y="926"/>
                  </a:cubicBezTo>
                  <a:cubicBezTo>
                    <a:pt x="2208" y="926"/>
                    <a:pt x="2267" y="867"/>
                    <a:pt x="2280" y="777"/>
                  </a:cubicBezTo>
                  <a:lnTo>
                    <a:pt x="2492" y="777"/>
                  </a:lnTo>
                  <a:cubicBezTo>
                    <a:pt x="2476" y="966"/>
                    <a:pt x="2347" y="1101"/>
                    <a:pt x="2121" y="1101"/>
                  </a:cubicBezTo>
                  <a:close/>
                  <a:moveTo>
                    <a:pt x="1255" y="1101"/>
                  </a:moveTo>
                  <a:cubicBezTo>
                    <a:pt x="1025" y="1101"/>
                    <a:pt x="858" y="958"/>
                    <a:pt x="858" y="676"/>
                  </a:cubicBezTo>
                  <a:lnTo>
                    <a:pt x="858" y="665"/>
                  </a:lnTo>
                  <a:cubicBezTo>
                    <a:pt x="858" y="384"/>
                    <a:pt x="1036" y="234"/>
                    <a:pt x="1257" y="234"/>
                  </a:cubicBezTo>
                  <a:cubicBezTo>
                    <a:pt x="1446" y="234"/>
                    <a:pt x="1602" y="330"/>
                    <a:pt x="1621" y="548"/>
                  </a:cubicBezTo>
                  <a:lnTo>
                    <a:pt x="1399" y="548"/>
                  </a:lnTo>
                  <a:cubicBezTo>
                    <a:pt x="1384" y="466"/>
                    <a:pt x="1343" y="414"/>
                    <a:pt x="1262" y="414"/>
                  </a:cubicBezTo>
                  <a:cubicBezTo>
                    <a:pt x="1163" y="414"/>
                    <a:pt x="1095" y="492"/>
                    <a:pt x="1095" y="656"/>
                  </a:cubicBezTo>
                  <a:lnTo>
                    <a:pt x="1095" y="681"/>
                  </a:lnTo>
                  <a:cubicBezTo>
                    <a:pt x="1095" y="850"/>
                    <a:pt x="1155" y="926"/>
                    <a:pt x="1263" y="926"/>
                  </a:cubicBezTo>
                  <a:cubicBezTo>
                    <a:pt x="1343" y="926"/>
                    <a:pt x="1402" y="867"/>
                    <a:pt x="1414" y="777"/>
                  </a:cubicBezTo>
                  <a:lnTo>
                    <a:pt x="1626" y="777"/>
                  </a:lnTo>
                  <a:cubicBezTo>
                    <a:pt x="1610" y="966"/>
                    <a:pt x="1481" y="1101"/>
                    <a:pt x="1255" y="1101"/>
                  </a:cubicBezTo>
                  <a:close/>
                  <a:moveTo>
                    <a:pt x="496" y="807"/>
                  </a:moveTo>
                  <a:lnTo>
                    <a:pt x="496" y="727"/>
                  </a:lnTo>
                  <a:lnTo>
                    <a:pt x="404" y="727"/>
                  </a:lnTo>
                  <a:cubicBezTo>
                    <a:pt x="290" y="727"/>
                    <a:pt x="231" y="759"/>
                    <a:pt x="231" y="834"/>
                  </a:cubicBezTo>
                  <a:lnTo>
                    <a:pt x="231" y="842"/>
                  </a:lnTo>
                  <a:cubicBezTo>
                    <a:pt x="231" y="899"/>
                    <a:pt x="266" y="939"/>
                    <a:pt x="344" y="939"/>
                  </a:cubicBezTo>
                  <a:cubicBezTo>
                    <a:pt x="423" y="939"/>
                    <a:pt x="496" y="894"/>
                    <a:pt x="496" y="807"/>
                  </a:cubicBezTo>
                  <a:close/>
                  <a:moveTo>
                    <a:pt x="274" y="1101"/>
                  </a:moveTo>
                  <a:cubicBezTo>
                    <a:pt x="124" y="1101"/>
                    <a:pt x="0" y="1025"/>
                    <a:pt x="0" y="856"/>
                  </a:cubicBezTo>
                  <a:lnTo>
                    <a:pt x="0" y="847"/>
                  </a:lnTo>
                  <a:cubicBezTo>
                    <a:pt x="0" y="641"/>
                    <a:pt x="178" y="575"/>
                    <a:pt x="393" y="575"/>
                  </a:cubicBezTo>
                  <a:lnTo>
                    <a:pt x="496" y="575"/>
                  </a:lnTo>
                  <a:lnTo>
                    <a:pt x="496" y="535"/>
                  </a:lnTo>
                  <a:cubicBezTo>
                    <a:pt x="496" y="452"/>
                    <a:pt x="460" y="401"/>
                    <a:pt x="374" y="401"/>
                  </a:cubicBezTo>
                  <a:cubicBezTo>
                    <a:pt x="296" y="401"/>
                    <a:pt x="255" y="446"/>
                    <a:pt x="248" y="509"/>
                  </a:cubicBezTo>
                  <a:lnTo>
                    <a:pt x="26" y="509"/>
                  </a:lnTo>
                  <a:cubicBezTo>
                    <a:pt x="41" y="325"/>
                    <a:pt x="188" y="234"/>
                    <a:pt x="385" y="234"/>
                  </a:cubicBezTo>
                  <a:cubicBezTo>
                    <a:pt x="586" y="234"/>
                    <a:pt x="729" y="320"/>
                    <a:pt x="729" y="527"/>
                  </a:cubicBezTo>
                  <a:lnTo>
                    <a:pt x="729" y="1084"/>
                  </a:lnTo>
                  <a:lnTo>
                    <a:pt x="501" y="1084"/>
                  </a:lnTo>
                  <a:lnTo>
                    <a:pt x="501" y="988"/>
                  </a:lnTo>
                  <a:cubicBezTo>
                    <a:pt x="461" y="1049"/>
                    <a:pt x="385" y="1101"/>
                    <a:pt x="274" y="110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t-BR" sz="1800"/>
            </a:p>
          </p:txBody>
        </p:sp>
      </p:grpSp>
      <p:grpSp>
        <p:nvGrpSpPr>
          <p:cNvPr id="3" name="Group 2">
            <a:extLst>
              <a:ext uri="{FF2B5EF4-FFF2-40B4-BE49-F238E27FC236}">
                <a16:creationId xmlns:a16="http://schemas.microsoft.com/office/drawing/2014/main" id="{1C9FD23D-30E8-435F-86B9-25D5CCD17D0A}"/>
              </a:ext>
            </a:extLst>
          </p:cNvPr>
          <p:cNvGrpSpPr/>
          <p:nvPr/>
        </p:nvGrpSpPr>
        <p:grpSpPr>
          <a:xfrm>
            <a:off x="3708238" y="1265653"/>
            <a:ext cx="5395287" cy="5514533"/>
            <a:chOff x="6420958" y="734291"/>
            <a:chExt cx="5395287" cy="5514533"/>
          </a:xfrm>
        </p:grpSpPr>
        <p:sp>
          <p:nvSpPr>
            <p:cNvPr id="15" name="Freeform 28">
              <a:extLst>
                <a:ext uri="{FF2B5EF4-FFF2-40B4-BE49-F238E27FC236}">
                  <a16:creationId xmlns:a16="http://schemas.microsoft.com/office/drawing/2014/main" id="{7C7ADC2A-49DD-407B-B29B-36A2D87E906D}"/>
                </a:ext>
              </a:extLst>
            </p:cNvPr>
            <p:cNvSpPr>
              <a:spLocks/>
            </p:cNvSpPr>
            <p:nvPr/>
          </p:nvSpPr>
          <p:spPr bwMode="auto">
            <a:xfrm>
              <a:off x="6420958" y="2928447"/>
              <a:ext cx="5395287" cy="3320377"/>
            </a:xfrm>
            <a:custGeom>
              <a:avLst/>
              <a:gdLst>
                <a:gd name="T0" fmla="*/ 0 w 8964"/>
                <a:gd name="T1" fmla="*/ 5507 h 5507"/>
                <a:gd name="T2" fmla="*/ 0 w 8964"/>
                <a:gd name="T3" fmla="*/ 3495 h 5507"/>
                <a:gd name="T4" fmla="*/ 8964 w 8964"/>
                <a:gd name="T5" fmla="*/ 0 h 5507"/>
                <a:gd name="T6" fmla="*/ 8964 w 8964"/>
                <a:gd name="T7" fmla="*/ 1858 h 5507"/>
                <a:gd name="T8" fmla="*/ 0 w 8964"/>
                <a:gd name="T9" fmla="*/ 5507 h 5507"/>
              </a:gdLst>
              <a:ahLst/>
              <a:cxnLst>
                <a:cxn ang="0">
                  <a:pos x="T0" y="T1"/>
                </a:cxn>
                <a:cxn ang="0">
                  <a:pos x="T2" y="T3"/>
                </a:cxn>
                <a:cxn ang="0">
                  <a:pos x="T4" y="T5"/>
                </a:cxn>
                <a:cxn ang="0">
                  <a:pos x="T6" y="T7"/>
                </a:cxn>
                <a:cxn ang="0">
                  <a:pos x="T8" y="T9"/>
                </a:cxn>
              </a:cxnLst>
              <a:rect l="0" t="0" r="r" b="b"/>
              <a:pathLst>
                <a:path w="8964" h="5507">
                  <a:moveTo>
                    <a:pt x="0" y="5507"/>
                  </a:moveTo>
                  <a:lnTo>
                    <a:pt x="0" y="3495"/>
                  </a:lnTo>
                  <a:lnTo>
                    <a:pt x="8964" y="0"/>
                  </a:lnTo>
                  <a:lnTo>
                    <a:pt x="8964" y="1858"/>
                  </a:lnTo>
                  <a:lnTo>
                    <a:pt x="0" y="5507"/>
                  </a:lnTo>
                  <a:close/>
                </a:path>
              </a:pathLst>
            </a:custGeom>
            <a:gradFill flip="none" rotWithShape="1">
              <a:gsLst>
                <a:gs pos="100000">
                  <a:schemeClr val="accent1"/>
                </a:gs>
                <a:gs pos="5000">
                  <a:schemeClr val="accent3"/>
                </a:gs>
              </a:gsLst>
              <a:lin ang="108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29">
              <a:extLst>
                <a:ext uri="{FF2B5EF4-FFF2-40B4-BE49-F238E27FC236}">
                  <a16:creationId xmlns:a16="http://schemas.microsoft.com/office/drawing/2014/main" id="{6A41381F-91AB-427E-AA9F-3CFA7053E1FD}"/>
                </a:ext>
              </a:extLst>
            </p:cNvPr>
            <p:cNvSpPr>
              <a:spLocks/>
            </p:cNvSpPr>
            <p:nvPr/>
          </p:nvSpPr>
          <p:spPr bwMode="auto">
            <a:xfrm>
              <a:off x="6420958" y="734291"/>
              <a:ext cx="5395287" cy="3315078"/>
            </a:xfrm>
            <a:custGeom>
              <a:avLst/>
              <a:gdLst>
                <a:gd name="T0" fmla="*/ 8964 w 8964"/>
                <a:gd name="T1" fmla="*/ 3640 h 5498"/>
                <a:gd name="T2" fmla="*/ 8964 w 8964"/>
                <a:gd name="T3" fmla="*/ 5498 h 5498"/>
                <a:gd name="T4" fmla="*/ 0 w 8964"/>
                <a:gd name="T5" fmla="*/ 2030 h 5498"/>
                <a:gd name="T6" fmla="*/ 0 w 8964"/>
                <a:gd name="T7" fmla="*/ 0 h 5498"/>
                <a:gd name="T8" fmla="*/ 3 w 8964"/>
                <a:gd name="T9" fmla="*/ 0 h 5498"/>
                <a:gd name="T10" fmla="*/ 8964 w 8964"/>
                <a:gd name="T11" fmla="*/ 3640 h 5498"/>
              </a:gdLst>
              <a:ahLst/>
              <a:cxnLst>
                <a:cxn ang="0">
                  <a:pos x="T0" y="T1"/>
                </a:cxn>
                <a:cxn ang="0">
                  <a:pos x="T2" y="T3"/>
                </a:cxn>
                <a:cxn ang="0">
                  <a:pos x="T4" y="T5"/>
                </a:cxn>
                <a:cxn ang="0">
                  <a:pos x="T6" y="T7"/>
                </a:cxn>
                <a:cxn ang="0">
                  <a:pos x="T8" y="T9"/>
                </a:cxn>
                <a:cxn ang="0">
                  <a:pos x="T10" y="T11"/>
                </a:cxn>
              </a:cxnLst>
              <a:rect l="0" t="0" r="r" b="b"/>
              <a:pathLst>
                <a:path w="8964" h="5498">
                  <a:moveTo>
                    <a:pt x="8964" y="3640"/>
                  </a:moveTo>
                  <a:lnTo>
                    <a:pt x="8964" y="5498"/>
                  </a:lnTo>
                  <a:lnTo>
                    <a:pt x="0" y="2030"/>
                  </a:lnTo>
                  <a:lnTo>
                    <a:pt x="0" y="0"/>
                  </a:lnTo>
                  <a:lnTo>
                    <a:pt x="3" y="0"/>
                  </a:lnTo>
                  <a:lnTo>
                    <a:pt x="8964" y="364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284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2243DB00-9397-4575-BD57-73B7FCCFE01B}" type="datetimeFigureOut">
              <a:rPr lang="en-US" smtClean="0"/>
              <a:t>5/3/2020</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B7623275-0CFB-4B6C-853C-49D6A544635D}" type="slidenum">
              <a:rPr lang="en-US" smtClean="0"/>
              <a:t>‹#›</a:t>
            </a:fld>
            <a:endParaRPr lang="en-US"/>
          </a:p>
        </p:txBody>
      </p:sp>
    </p:spTree>
    <p:extLst>
      <p:ext uri="{BB962C8B-B14F-4D97-AF65-F5344CB8AC3E}">
        <p14:creationId xmlns:p14="http://schemas.microsoft.com/office/powerpoint/2010/main" val="1689017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43DB00-9397-4575-BD57-73B7FCCFE01B}" type="datetimeFigureOut">
              <a:rPr lang="en-US" smtClean="0"/>
              <a:t>5/3/2020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623275-0CFB-4B6C-853C-49D6A544635D}" type="slidenum">
              <a:rPr lang="en-US" smtClean="0"/>
              <a:t>‹#›</a:t>
            </a:fld>
            <a:endParaRPr lang="en-US"/>
          </a:p>
        </p:txBody>
      </p:sp>
    </p:spTree>
    <p:extLst>
      <p:ext uri="{BB962C8B-B14F-4D97-AF65-F5344CB8AC3E}">
        <p14:creationId xmlns:p14="http://schemas.microsoft.com/office/powerpoint/2010/main" val="27213278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43DB00-9397-4575-BD57-73B7FCCFE01B}" type="datetimeFigureOut">
              <a:rPr lang="en-US" smtClean="0"/>
              <a:t>5/3/2020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623275-0CFB-4B6C-853C-49D6A544635D}" type="slidenum">
              <a:rPr lang="en-US" smtClean="0"/>
              <a:t>‹#›</a:t>
            </a:fld>
            <a:endParaRPr lang="en-US"/>
          </a:p>
        </p:txBody>
      </p:sp>
    </p:spTree>
    <p:extLst>
      <p:ext uri="{BB962C8B-B14F-4D97-AF65-F5344CB8AC3E}">
        <p14:creationId xmlns:p14="http://schemas.microsoft.com/office/powerpoint/2010/main" val="16610305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243DB00-9397-4575-BD57-73B7FCCFE01B}" type="datetimeFigureOut">
              <a:rPr lang="en-US" smtClean="0"/>
              <a:t>5/3/2020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623275-0CFB-4B6C-853C-49D6A544635D}" type="slidenum">
              <a:rPr lang="en-US" smtClean="0"/>
              <a:t>‹#›</a:t>
            </a:fld>
            <a:endParaRPr lang="en-US"/>
          </a:p>
        </p:txBody>
      </p:sp>
    </p:spTree>
    <p:extLst>
      <p:ext uri="{BB962C8B-B14F-4D97-AF65-F5344CB8AC3E}">
        <p14:creationId xmlns:p14="http://schemas.microsoft.com/office/powerpoint/2010/main" val="34737906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243DB00-9397-4575-BD57-73B7FCCFE01B}" type="datetimeFigureOut">
              <a:rPr lang="en-US" smtClean="0"/>
              <a:t>5/3/2020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623275-0CFB-4B6C-853C-49D6A544635D}" type="slidenum">
              <a:rPr lang="en-US" smtClean="0"/>
              <a:t>‹#›</a:t>
            </a:fld>
            <a:endParaRPr lang="en-US"/>
          </a:p>
        </p:txBody>
      </p:sp>
    </p:spTree>
    <p:extLst>
      <p:ext uri="{BB962C8B-B14F-4D97-AF65-F5344CB8AC3E}">
        <p14:creationId xmlns:p14="http://schemas.microsoft.com/office/powerpoint/2010/main" val="19650071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243DB00-9397-4575-BD57-73B7FCCFE01B}" type="datetimeFigureOut">
              <a:rPr lang="en-US" smtClean="0"/>
              <a:t>5/3/2020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623275-0CFB-4B6C-853C-49D6A544635D}" type="slidenum">
              <a:rPr lang="en-US" smtClean="0"/>
              <a:t>‹#›</a:t>
            </a:fld>
            <a:endParaRPr lang="en-US"/>
          </a:p>
        </p:txBody>
      </p:sp>
    </p:spTree>
    <p:extLst>
      <p:ext uri="{BB962C8B-B14F-4D97-AF65-F5344CB8AC3E}">
        <p14:creationId xmlns:p14="http://schemas.microsoft.com/office/powerpoint/2010/main" val="1189753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43DB00-9397-4575-BD57-73B7FCCFE01B}" type="datetimeFigureOut">
              <a:rPr lang="en-US" smtClean="0"/>
              <a:t>5/3/2020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623275-0CFB-4B6C-853C-49D6A544635D}" type="slidenum">
              <a:rPr lang="en-US" smtClean="0"/>
              <a:t>‹#›</a:t>
            </a:fld>
            <a:endParaRPr lang="en-US"/>
          </a:p>
        </p:txBody>
      </p:sp>
    </p:spTree>
    <p:extLst>
      <p:ext uri="{BB962C8B-B14F-4D97-AF65-F5344CB8AC3E}">
        <p14:creationId xmlns:p14="http://schemas.microsoft.com/office/powerpoint/2010/main" val="10531775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2243DB00-9397-4575-BD57-73B7FCCFE01B}" type="datetimeFigureOut">
              <a:rPr lang="en-US" smtClean="0"/>
              <a:t>5/3/2020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B7623275-0CFB-4B6C-853C-49D6A544635D}" type="slidenum">
              <a:rPr lang="en-US" smtClean="0"/>
              <a:t>‹#›</a:t>
            </a:fld>
            <a:endParaRPr lang="en-US"/>
          </a:p>
        </p:txBody>
      </p:sp>
    </p:spTree>
    <p:extLst>
      <p:ext uri="{BB962C8B-B14F-4D97-AF65-F5344CB8AC3E}">
        <p14:creationId xmlns:p14="http://schemas.microsoft.com/office/powerpoint/2010/main" val="11341230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2243DB00-9397-4575-BD57-73B7FCCFE01B}" type="datetimeFigureOut">
              <a:rPr lang="en-US" smtClean="0"/>
              <a:t>5/3/2020</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B7623275-0CFB-4B6C-853C-49D6A544635D}" type="slidenum">
              <a:rPr lang="en-US" smtClean="0"/>
              <a:t>‹#›</a:t>
            </a:fld>
            <a:endParaRPr lang="en-US"/>
          </a:p>
        </p:txBody>
      </p:sp>
    </p:spTree>
    <p:extLst>
      <p:ext uri="{BB962C8B-B14F-4D97-AF65-F5344CB8AC3E}">
        <p14:creationId xmlns:p14="http://schemas.microsoft.com/office/powerpoint/2010/main" val="234010564"/>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43DB00-9397-4575-BD57-73B7FCCFE01B}" type="datetimeFigureOut">
              <a:rPr lang="en-US" smtClean="0"/>
              <a:t>5/3/2020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623275-0CFB-4B6C-853C-49D6A544635D}" type="slidenum">
              <a:rPr lang="en-US" smtClean="0"/>
              <a:t>‹#›</a:t>
            </a:fld>
            <a:endParaRPr lang="en-US"/>
          </a:p>
        </p:txBody>
      </p:sp>
    </p:spTree>
    <p:extLst>
      <p:ext uri="{BB962C8B-B14F-4D97-AF65-F5344CB8AC3E}">
        <p14:creationId xmlns:p14="http://schemas.microsoft.com/office/powerpoint/2010/main" val="3860178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226745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43DB00-9397-4575-BD57-73B7FCCFE01B}" type="datetimeFigureOut">
              <a:rPr lang="en-US" smtClean="0"/>
              <a:t>5/3/2020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623275-0CFB-4B6C-853C-49D6A544635D}" type="slidenum">
              <a:rPr lang="en-US" smtClean="0"/>
              <a:t>‹#›</a:t>
            </a:fld>
            <a:endParaRPr lang="en-US"/>
          </a:p>
        </p:txBody>
      </p:sp>
    </p:spTree>
    <p:extLst>
      <p:ext uri="{BB962C8B-B14F-4D97-AF65-F5344CB8AC3E}">
        <p14:creationId xmlns:p14="http://schemas.microsoft.com/office/powerpoint/2010/main" val="5691572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cSld name="Cover">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34422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cSld name="3_Title and Subtitl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77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Content Placeholder 5"/>
          <p:cNvSpPr>
            <a:spLocks noGrp="1"/>
          </p:cNvSpPr>
          <p:nvPr>
            <p:ph sz="quarter" idx="18" hasCustomPrompt="1"/>
          </p:nvPr>
        </p:nvSpPr>
        <p:spPr>
          <a:xfrm>
            <a:off x="381000" y="1412875"/>
            <a:ext cx="11429999" cy="933589"/>
          </a:xfrm>
        </p:spPr>
        <p:txBody>
          <a:bodyPr>
            <a:spAutoFit/>
          </a:bodyPr>
          <a:lstStyle>
            <a:lvl3pPr marL="536575" indent="-182563">
              <a:buFont typeface="Arial" panose="020B0604020202020204" pitchFamily="34" charset="0"/>
              <a:buChar char="-"/>
              <a:defRPr/>
            </a:lvl3pPr>
            <a:lvl5pPr marL="857229" indent="-177796">
              <a:buFont typeface="Graphik" panose="020B0503030202060203" pitchFamily="34" charset="0"/>
              <a:buChar char="–"/>
              <a:defRPr/>
            </a:lvl5pPr>
          </a:lstStyle>
          <a:p>
            <a:pPr lvl="0"/>
            <a:r>
              <a:rPr lang="en-US"/>
              <a:t>Click to edit Master text styles</a:t>
            </a:r>
          </a:p>
          <a:p>
            <a:pPr lvl="1"/>
            <a:r>
              <a:rPr lang="en-US"/>
              <a:t>Second level</a:t>
            </a:r>
          </a:p>
          <a:p>
            <a:pPr lvl="2"/>
            <a:r>
              <a:rPr lang="en-US"/>
              <a:t>Third level</a:t>
            </a:r>
            <a:endParaRPr lang="en-US" dirty="0"/>
          </a:p>
        </p:txBody>
      </p:sp>
      <p:sp>
        <p:nvSpPr>
          <p:cNvPr id="11" name="Title 10"/>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19570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4252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6" name="Content Placeholder 5"/>
          <p:cNvSpPr>
            <a:spLocks noGrp="1"/>
          </p:cNvSpPr>
          <p:nvPr>
            <p:ph sz="quarter" idx="18" hasCustomPrompt="1"/>
          </p:nvPr>
        </p:nvSpPr>
        <p:spPr>
          <a:xfrm>
            <a:off x="381000" y="1800000"/>
            <a:ext cx="11429999" cy="933589"/>
          </a:xfrm>
        </p:spPr>
        <p:txBody>
          <a:bodyPr>
            <a:spAutoFit/>
          </a:bodyPr>
          <a:lstStyle>
            <a:lvl3pPr marL="536575" indent="-182563">
              <a:buFont typeface="Arial" panose="020B0604020202020204" pitchFamily="34" charset="0"/>
              <a:buChar char="-"/>
              <a:defRPr/>
            </a:lvl3pPr>
            <a:lvl5pPr marL="857229" indent="-177796">
              <a:buFont typeface="Graphik" panose="020B0503030202060203" pitchFamily="34" charset="0"/>
              <a:buChar char="–"/>
              <a:defRPr/>
            </a:lvl5pPr>
          </a:lstStyle>
          <a:p>
            <a:pPr lvl="0"/>
            <a:r>
              <a:rPr lang="en-US"/>
              <a:t>Click to edit Master text styles</a:t>
            </a:r>
          </a:p>
          <a:p>
            <a:pPr lvl="1"/>
            <a:r>
              <a:rPr lang="en-US"/>
              <a:t>Second level</a:t>
            </a:r>
          </a:p>
          <a:p>
            <a:pPr lvl="2"/>
            <a:r>
              <a:rPr lang="en-US"/>
              <a:t>Third level</a:t>
            </a:r>
            <a:endParaRPr lang="en-US" dirty="0"/>
          </a:p>
        </p:txBody>
      </p:sp>
      <p:sp>
        <p:nvSpPr>
          <p:cNvPr id="11" name="Title 10"/>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9" hasCustomPrompt="1"/>
          </p:nvPr>
        </p:nvSpPr>
        <p:spPr>
          <a:xfrm>
            <a:off x="381000" y="1412875"/>
            <a:ext cx="11430000" cy="304699"/>
          </a:xfrm>
        </p:spPr>
        <p:txBody>
          <a:bodyPr>
            <a:spAutoFit/>
          </a:bodyPr>
          <a:lstStyle>
            <a:lvl1pPr marL="0" indent="0">
              <a:lnSpc>
                <a:spcPct val="90000"/>
              </a:lnSpc>
              <a:spcBef>
                <a:spcPts val="0"/>
              </a:spcBef>
              <a:spcAft>
                <a:spcPts val="0"/>
              </a:spcAft>
              <a:buNone/>
              <a:defRPr sz="2200" b="1">
                <a:solidFill>
                  <a:schemeClr val="accent6"/>
                </a:solidFill>
              </a:defRPr>
            </a:lvl1pPr>
          </a:lstStyle>
          <a:p>
            <a:pPr lvl="0"/>
            <a:r>
              <a:rPr lang="en-US"/>
              <a:t>Click to edit master text styles</a:t>
            </a:r>
            <a:endParaRPr lang="en-US" dirty="0"/>
          </a:p>
        </p:txBody>
      </p:sp>
    </p:spTree>
    <p:extLst>
      <p:ext uri="{BB962C8B-B14F-4D97-AF65-F5344CB8AC3E}">
        <p14:creationId xmlns:p14="http://schemas.microsoft.com/office/powerpoint/2010/main" val="26843839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9" hasCustomPrompt="1"/>
          </p:nvPr>
        </p:nvSpPr>
        <p:spPr>
          <a:xfrm>
            <a:off x="381000" y="1412875"/>
            <a:ext cx="11430000" cy="304699"/>
          </a:xfrm>
        </p:spPr>
        <p:txBody>
          <a:bodyPr>
            <a:spAutoFit/>
          </a:bodyPr>
          <a:lstStyle>
            <a:lvl1pPr marL="0" indent="0">
              <a:lnSpc>
                <a:spcPct val="90000"/>
              </a:lnSpc>
              <a:spcBef>
                <a:spcPts val="0"/>
              </a:spcBef>
              <a:spcAft>
                <a:spcPts val="0"/>
              </a:spcAft>
              <a:buNone/>
              <a:defRPr sz="2200" b="1">
                <a:solidFill>
                  <a:schemeClr val="accent6"/>
                </a:solidFill>
              </a:defRPr>
            </a:lvl1pPr>
          </a:lstStyle>
          <a:p>
            <a:pPr lvl="0"/>
            <a:r>
              <a:rPr lang="en-US"/>
              <a:t>Click to edit master text styles</a:t>
            </a:r>
            <a:endParaRPr lang="en-US" dirty="0"/>
          </a:p>
        </p:txBody>
      </p:sp>
    </p:spTree>
    <p:extLst>
      <p:ext uri="{BB962C8B-B14F-4D97-AF65-F5344CB8AC3E}">
        <p14:creationId xmlns:p14="http://schemas.microsoft.com/office/powerpoint/2010/main" val="85829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itle and Sub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044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3_Title and Subtitle">
    <p:bg>
      <p:bgPr>
        <a:solidFill>
          <a:schemeClr val="accent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0C63E5-5D21-47D3-BF0D-57C09B984129}"/>
              </a:ext>
            </a:extLst>
          </p:cNvPr>
          <p:cNvSpPr txBox="1"/>
          <p:nvPr/>
        </p:nvSpPr>
        <p:spPr>
          <a:xfrm>
            <a:off x="381000" y="6617410"/>
            <a:ext cx="2724150" cy="138499"/>
          </a:xfrm>
          <a:prstGeom prst="rect">
            <a:avLst/>
          </a:prstGeom>
          <a:noFill/>
        </p:spPr>
        <p:txBody>
          <a:bodyPr wrap="square" lIns="0" tIns="0" rIns="0" bIns="0" rtlCol="0" anchor="b" anchorCtr="0">
            <a:spAutoFit/>
          </a:bodyPr>
          <a:lstStyle/>
          <a:p>
            <a:pPr marL="0" marR="0" indent="0" algn="l" defTabSz="729307" rtl="0" eaLnBrk="1" fontAlgn="base" latinLnBrk="0" hangingPunct="1">
              <a:lnSpc>
                <a:spcPct val="100000"/>
              </a:lnSpc>
              <a:spcBef>
                <a:spcPct val="0"/>
              </a:spcBef>
              <a:spcAft>
                <a:spcPct val="0"/>
              </a:spcAft>
              <a:buClrTx/>
              <a:buSzTx/>
              <a:buFontTx/>
              <a:buNone/>
              <a:tabLst/>
              <a:defRPr/>
            </a:pPr>
            <a:r>
              <a:rPr lang="en-US" sz="900" dirty="0">
                <a:solidFill>
                  <a:schemeClr val="bg1">
                    <a:lumMod val="65000"/>
                  </a:schemeClr>
                </a:solidFill>
              </a:rPr>
              <a:t>Copyright © 2020 Accenture. All rights reserved. </a:t>
            </a:r>
          </a:p>
        </p:txBody>
      </p:sp>
      <p:sp>
        <p:nvSpPr>
          <p:cNvPr id="3" name="TextBox 2">
            <a:extLst>
              <a:ext uri="{FF2B5EF4-FFF2-40B4-BE49-F238E27FC236}">
                <a16:creationId xmlns:a16="http://schemas.microsoft.com/office/drawing/2014/main" id="{EEB2E99D-B14D-4A4A-866D-4CF62FB5E126}"/>
              </a:ext>
            </a:extLst>
          </p:cNvPr>
          <p:cNvSpPr txBox="1"/>
          <p:nvPr/>
        </p:nvSpPr>
        <p:spPr>
          <a:xfrm>
            <a:off x="11189020" y="6617410"/>
            <a:ext cx="621980" cy="138499"/>
          </a:xfrm>
          <a:prstGeom prst="rect">
            <a:avLst/>
          </a:prstGeom>
          <a:noFill/>
        </p:spPr>
        <p:txBody>
          <a:bodyPr wrap="square" lIns="0" tIns="0" rIns="0" bIns="0" rtlCol="0" anchor="b" anchorCtr="0">
            <a:spAutoFit/>
          </a:bodyPr>
          <a:lstStyle/>
          <a:p>
            <a:pPr algn="r"/>
            <a:fld id="{9506F66D-3967-4DB8-9A18-525DE62AD90B}" type="slidenum">
              <a:rPr lang="en-US" sz="900" smtClean="0">
                <a:solidFill>
                  <a:schemeClr val="bg1">
                    <a:lumMod val="65000"/>
                  </a:schemeClr>
                </a:solidFill>
              </a:rPr>
              <a:pPr algn="r"/>
              <a:t>‹#›</a:t>
            </a:fld>
            <a:endParaRPr lang="en-US" sz="900" dirty="0">
              <a:solidFill>
                <a:schemeClr val="bg1">
                  <a:lumMod val="65000"/>
                </a:schemeClr>
              </a:solidFill>
            </a:endParaRPr>
          </a:p>
        </p:txBody>
      </p:sp>
    </p:spTree>
    <p:extLst>
      <p:ext uri="{BB962C8B-B14F-4D97-AF65-F5344CB8AC3E}">
        <p14:creationId xmlns:p14="http://schemas.microsoft.com/office/powerpoint/2010/main" val="2377964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BA3F2-8128-4609-A723-B6F7B88CC7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B61637-1EAE-420A-AEB3-E681580DC0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26841B-F510-4F50-92C5-3A6247288E15}"/>
              </a:ext>
            </a:extLst>
          </p:cNvPr>
          <p:cNvSpPr>
            <a:spLocks noGrp="1"/>
          </p:cNvSpPr>
          <p:nvPr>
            <p:ph type="dt" sz="half" idx="10"/>
          </p:nvPr>
        </p:nvSpPr>
        <p:spPr/>
        <p:txBody>
          <a:bodyPr/>
          <a:lstStyle/>
          <a:p>
            <a:fld id="{60670E7B-3417-4594-8FE9-1751D9CBE684}" type="datetimeFigureOut">
              <a:rPr lang="en-US" smtClean="0"/>
              <a:t>5/3/2020</a:t>
            </a:fld>
            <a:endParaRPr lang="en-US"/>
          </a:p>
        </p:txBody>
      </p:sp>
      <p:sp>
        <p:nvSpPr>
          <p:cNvPr id="5" name="Footer Placeholder 4">
            <a:extLst>
              <a:ext uri="{FF2B5EF4-FFF2-40B4-BE49-F238E27FC236}">
                <a16:creationId xmlns:a16="http://schemas.microsoft.com/office/drawing/2014/main" id="{6313211C-86DC-4BD5-8897-5EA659BC5A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FFFF31-C92E-4599-A985-EE54B8617228}"/>
              </a:ext>
            </a:extLst>
          </p:cNvPr>
          <p:cNvSpPr>
            <a:spLocks noGrp="1"/>
          </p:cNvSpPr>
          <p:nvPr>
            <p:ph type="sldNum" sz="quarter" idx="12"/>
          </p:nvPr>
        </p:nvSpPr>
        <p:spPr/>
        <p:txBody>
          <a:bodyPr/>
          <a:lstStyle/>
          <a:p>
            <a:fld id="{414BBDE3-E8A4-41FD-B1D4-087D9958E795}" type="slidenum">
              <a:rPr lang="en-US" smtClean="0"/>
              <a:t>‹#›</a:t>
            </a:fld>
            <a:endParaRPr lang="en-US"/>
          </a:p>
        </p:txBody>
      </p:sp>
    </p:spTree>
    <p:extLst>
      <p:ext uri="{BB962C8B-B14F-4D97-AF65-F5344CB8AC3E}">
        <p14:creationId xmlns:p14="http://schemas.microsoft.com/office/powerpoint/2010/main" val="2200351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80998"/>
            <a:ext cx="11430000" cy="9000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381000" y="1412875"/>
            <a:ext cx="11430000" cy="933589"/>
          </a:xfrm>
          <a:prstGeom prst="rect">
            <a:avLst/>
          </a:prstGeom>
        </p:spPr>
        <p:txBody>
          <a:bodyPr vert="horz" lIns="0" tIns="0" rIns="0" bIns="0" rtlCol="0">
            <a:spAutoFit/>
          </a:bodyPr>
          <a:lstStyle/>
          <a:p>
            <a:pPr lvl="0"/>
            <a:r>
              <a:rPr lang="en-US" dirty="0"/>
              <a:t>Edit Master text styles</a:t>
            </a:r>
          </a:p>
          <a:p>
            <a:pPr lvl="1"/>
            <a:r>
              <a:rPr lang="en-US" dirty="0"/>
              <a:t>Second level</a:t>
            </a:r>
          </a:p>
          <a:p>
            <a:pPr lvl="2"/>
            <a:r>
              <a:rPr lang="en-US" dirty="0"/>
              <a:t>Third level</a:t>
            </a:r>
          </a:p>
        </p:txBody>
      </p:sp>
      <p:sp>
        <p:nvSpPr>
          <p:cNvPr id="7" name="TextBox 6"/>
          <p:cNvSpPr txBox="1"/>
          <p:nvPr/>
        </p:nvSpPr>
        <p:spPr>
          <a:xfrm>
            <a:off x="380999" y="6617410"/>
            <a:ext cx="2721769" cy="138499"/>
          </a:xfrm>
          <a:prstGeom prst="rect">
            <a:avLst/>
          </a:prstGeom>
          <a:noFill/>
        </p:spPr>
        <p:txBody>
          <a:bodyPr wrap="square" lIns="0" tIns="0" rIns="0" bIns="0" rtlCol="0" anchor="b" anchorCtr="0">
            <a:spAutoFit/>
          </a:bodyPr>
          <a:lstStyle/>
          <a:p>
            <a:pPr marL="0" marR="0" indent="0" algn="l" defTabSz="729307" rtl="0" eaLnBrk="1" fontAlgn="base" latinLnBrk="0" hangingPunct="1">
              <a:lnSpc>
                <a:spcPct val="100000"/>
              </a:lnSpc>
              <a:spcBef>
                <a:spcPct val="0"/>
              </a:spcBef>
              <a:spcAft>
                <a:spcPct val="0"/>
              </a:spcAft>
              <a:buClrTx/>
              <a:buSzTx/>
              <a:buFontTx/>
              <a:buNone/>
              <a:tabLst/>
              <a:defRPr/>
            </a:pPr>
            <a:r>
              <a:rPr lang="en-US" sz="900" dirty="0">
                <a:solidFill>
                  <a:schemeClr val="tx1">
                    <a:lumMod val="50000"/>
                    <a:lumOff val="50000"/>
                  </a:schemeClr>
                </a:solidFill>
              </a:rPr>
              <a:t>Copyright © 2020 Accenture. All rights reserved. </a:t>
            </a:r>
          </a:p>
        </p:txBody>
      </p:sp>
      <p:sp>
        <p:nvSpPr>
          <p:cNvPr id="8" name="TextBox 7"/>
          <p:cNvSpPr txBox="1"/>
          <p:nvPr/>
        </p:nvSpPr>
        <p:spPr>
          <a:xfrm>
            <a:off x="11189020" y="6617410"/>
            <a:ext cx="621980" cy="138499"/>
          </a:xfrm>
          <a:prstGeom prst="rect">
            <a:avLst/>
          </a:prstGeom>
          <a:noFill/>
        </p:spPr>
        <p:txBody>
          <a:bodyPr wrap="square" lIns="0" tIns="0" rIns="0" bIns="0" rtlCol="0" anchor="b" anchorCtr="0">
            <a:spAutoFit/>
          </a:bodyPr>
          <a:lstStyle/>
          <a:p>
            <a:pPr algn="r"/>
            <a:fld id="{9506F66D-3967-4DB8-9A18-525DE62AD90B}" type="slidenum">
              <a:rPr lang="en-US" sz="900" smtClean="0">
                <a:solidFill>
                  <a:schemeClr val="tx1">
                    <a:lumMod val="50000"/>
                    <a:lumOff val="50000"/>
                  </a:schemeClr>
                </a:solidFill>
              </a:rPr>
              <a:pPr algn="r"/>
              <a:t>‹#›</a:t>
            </a:fld>
            <a:endParaRPr lang="en-US" sz="900" dirty="0">
              <a:solidFill>
                <a:schemeClr val="tx1">
                  <a:lumMod val="50000"/>
                  <a:lumOff val="50000"/>
                </a:schemeClr>
              </a:solidFill>
            </a:endParaRPr>
          </a:p>
        </p:txBody>
      </p:sp>
    </p:spTree>
    <p:extLst>
      <p:ext uri="{BB962C8B-B14F-4D97-AF65-F5344CB8AC3E}">
        <p14:creationId xmlns:p14="http://schemas.microsoft.com/office/powerpoint/2010/main" val="12853372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xStyles>
    <p:titleStyle>
      <a:lvl1pPr marL="0" indent="0" algn="l" defTabSz="914377" rtl="0" eaLnBrk="1" latinLnBrk="0" hangingPunct="1">
        <a:lnSpc>
          <a:spcPct val="80000"/>
        </a:lnSpc>
        <a:spcBef>
          <a:spcPct val="0"/>
        </a:spcBef>
        <a:buNone/>
        <a:defRPr sz="3200" b="0" kern="1200" cap="all" baseline="0">
          <a:solidFill>
            <a:schemeClr val="accent1"/>
          </a:solidFill>
          <a:latin typeface="Graphik Black" panose="020B0A03030202060203" pitchFamily="34" charset="0"/>
          <a:ea typeface="+mj-ea"/>
          <a:cs typeface="+mj-cs"/>
        </a:defRPr>
      </a:lvl1pPr>
    </p:titleStyle>
    <p:bodyStyle>
      <a:lvl1pPr marL="177800" indent="-177800" algn="l" defTabSz="914377" rtl="0" eaLnBrk="1" latinLnBrk="0" hangingPunct="1">
        <a:lnSpc>
          <a:spcPct val="90000"/>
        </a:lnSpc>
        <a:spcBef>
          <a:spcPts val="900"/>
        </a:spcBef>
        <a:spcAft>
          <a:spcPts val="0"/>
        </a:spcAft>
        <a:buFont typeface="Arial" panose="020B0604020202020204" pitchFamily="34" charset="0"/>
        <a:buChar char="•"/>
        <a:defRPr sz="2000" b="0" kern="1200" cap="none" baseline="0">
          <a:solidFill>
            <a:schemeClr val="tx1"/>
          </a:solidFill>
          <a:latin typeface="Graphik" panose="020B0503030202060203" pitchFamily="34" charset="0"/>
          <a:ea typeface="+mn-ea"/>
          <a:cs typeface="Arial" panose="020B0604020202020204" pitchFamily="34" charset="0"/>
        </a:defRPr>
      </a:lvl1pPr>
      <a:lvl2pPr marL="361950" indent="-184150"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Graphik" panose="020B0503030202060203" pitchFamily="34" charset="0"/>
          <a:ea typeface="+mn-ea"/>
          <a:cs typeface="Arial" panose="020B0604020202020204" pitchFamily="34" charset="0"/>
        </a:defRPr>
      </a:lvl2pPr>
      <a:lvl3pPr marL="536575" indent="-174625"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Graphik" panose="020B0503030202060203"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90">
          <p15:clr>
            <a:srgbClr val="F26B43"/>
          </p15:clr>
        </p15:guide>
        <p15:guide id="9" pos="240">
          <p15:clr>
            <a:srgbClr val="F26B43"/>
          </p15:clr>
        </p15:guide>
        <p15:guide id="11" pos="3840">
          <p15:clr>
            <a:srgbClr val="F26B43"/>
          </p15:clr>
        </p15:guide>
        <p15:guide id="14" pos="7440">
          <p15:clr>
            <a:srgbClr val="F26B43"/>
          </p15:clr>
        </p15:guide>
        <p15:guide id="16" orient="horz" pos="240">
          <p15:clr>
            <a:srgbClr val="F26B43"/>
          </p15:clr>
        </p15:guide>
        <p15:guide id="17" orient="horz" pos="4020">
          <p15:clr>
            <a:srgbClr val="F26B43"/>
          </p15:clr>
        </p15:guide>
        <p15:guide id="18" orient="horz" pos="216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5586B75A-687E-405C-8A0B-8D00578BA2C3}" type="datetimeFigureOut">
              <a:rPr lang="en-US" dirty="0"/>
              <a:pPr/>
              <a:t>5/3/2020</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3404422024"/>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hyperlink" Target="https://www.pluralsight.com/paths/angular" TargetMode="External"/><Relationship Id="rId2" Type="http://schemas.openxmlformats.org/officeDocument/2006/relationships/hyperlink" Target="https://angular.io/docs" TargetMode="External"/><Relationship Id="rId1" Type="http://schemas.openxmlformats.org/officeDocument/2006/relationships/slideLayout" Target="../slideLayouts/slideLayout11.xml"/><Relationship Id="rId5" Type="http://schemas.openxmlformats.org/officeDocument/2006/relationships/hyperlink" Target="https://www.edureka.co/blog/angular-tutorial/" TargetMode="External"/><Relationship Id="rId4" Type="http://schemas.openxmlformats.org/officeDocument/2006/relationships/hyperlink" Target="https://www.youtube.com/watch?v=KhzGSHNhnbI"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3.xml"/><Relationship Id="rId16" Type="http://schemas.openxmlformats.org/officeDocument/2006/relationships/diagramColors" Target="../diagrams/colors3.xml"/><Relationship Id="rId1" Type="http://schemas.openxmlformats.org/officeDocument/2006/relationships/slideLayout" Target="../slideLayouts/slideLayout1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8" Type="http://schemas.openxmlformats.org/officeDocument/2006/relationships/hyperlink" Target="https://angular.io/api/forms/NgModel" TargetMode="Externa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angular.io/api/common/NgForOf"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hyperlink" Target="https://angular.io/api/forms/NgModel" TargetMode="External"/><Relationship Id="rId4" Type="http://schemas.openxmlformats.org/officeDocument/2006/relationships/hyperlink" Target="https://angular.io/api/common/NgIf" TargetMode="Externa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7.xml"/><Relationship Id="rId13" Type="http://schemas.openxmlformats.org/officeDocument/2006/relationships/diagramData" Target="../diagrams/data8.xml"/><Relationship Id="rId18" Type="http://schemas.openxmlformats.org/officeDocument/2006/relationships/diagramData" Target="../diagrams/data9.xml"/><Relationship Id="rId26" Type="http://schemas.openxmlformats.org/officeDocument/2006/relationships/diagramColors" Target="../diagrams/colors10.xml"/><Relationship Id="rId3" Type="http://schemas.openxmlformats.org/officeDocument/2006/relationships/diagramData" Target="../diagrams/data6.xml"/><Relationship Id="rId21" Type="http://schemas.openxmlformats.org/officeDocument/2006/relationships/diagramColors" Target="../diagrams/colors9.xml"/><Relationship Id="rId7" Type="http://schemas.microsoft.com/office/2007/relationships/diagramDrawing" Target="../diagrams/drawing6.xml"/><Relationship Id="rId12" Type="http://schemas.microsoft.com/office/2007/relationships/diagramDrawing" Target="../diagrams/drawing7.xml"/><Relationship Id="rId17" Type="http://schemas.microsoft.com/office/2007/relationships/diagramDrawing" Target="../diagrams/drawing8.xml"/><Relationship Id="rId25" Type="http://schemas.openxmlformats.org/officeDocument/2006/relationships/diagramQuickStyle" Target="../diagrams/quickStyle10.xml"/><Relationship Id="rId2" Type="http://schemas.openxmlformats.org/officeDocument/2006/relationships/notesSlide" Target="../notesSlides/notesSlide7.xml"/><Relationship Id="rId16" Type="http://schemas.openxmlformats.org/officeDocument/2006/relationships/diagramColors" Target="../diagrams/colors8.xml"/><Relationship Id="rId20" Type="http://schemas.openxmlformats.org/officeDocument/2006/relationships/diagramQuickStyle" Target="../diagrams/quickStyle9.xml"/><Relationship Id="rId1" Type="http://schemas.openxmlformats.org/officeDocument/2006/relationships/slideLayout" Target="../slideLayouts/slideLayout11.xml"/><Relationship Id="rId6" Type="http://schemas.openxmlformats.org/officeDocument/2006/relationships/diagramColors" Target="../diagrams/colors6.xml"/><Relationship Id="rId11" Type="http://schemas.openxmlformats.org/officeDocument/2006/relationships/diagramColors" Target="../diagrams/colors7.xml"/><Relationship Id="rId24" Type="http://schemas.openxmlformats.org/officeDocument/2006/relationships/diagramLayout" Target="../diagrams/layout10.xml"/><Relationship Id="rId5" Type="http://schemas.openxmlformats.org/officeDocument/2006/relationships/diagramQuickStyle" Target="../diagrams/quickStyle6.xml"/><Relationship Id="rId15" Type="http://schemas.openxmlformats.org/officeDocument/2006/relationships/diagramQuickStyle" Target="../diagrams/quickStyle8.xml"/><Relationship Id="rId23" Type="http://schemas.openxmlformats.org/officeDocument/2006/relationships/diagramData" Target="../diagrams/data10.xml"/><Relationship Id="rId10" Type="http://schemas.openxmlformats.org/officeDocument/2006/relationships/diagramQuickStyle" Target="../diagrams/quickStyle7.xml"/><Relationship Id="rId19" Type="http://schemas.openxmlformats.org/officeDocument/2006/relationships/diagramLayout" Target="../diagrams/layout9.xml"/><Relationship Id="rId4" Type="http://schemas.openxmlformats.org/officeDocument/2006/relationships/diagramLayout" Target="../diagrams/layout6.xml"/><Relationship Id="rId9" Type="http://schemas.openxmlformats.org/officeDocument/2006/relationships/diagramLayout" Target="../diagrams/layout7.xml"/><Relationship Id="rId14" Type="http://schemas.openxmlformats.org/officeDocument/2006/relationships/diagramLayout" Target="../diagrams/layout8.xml"/><Relationship Id="rId22" Type="http://schemas.microsoft.com/office/2007/relationships/diagramDrawing" Target="../diagrams/drawing9.xml"/><Relationship Id="rId27" Type="http://schemas.microsoft.com/office/2007/relationships/diagramDrawing" Target="../diagrams/drawing10.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BD976C13-68E6-4E25-B13E-FC3A2D3F66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8" name="Rectangle 11">
            <a:extLst>
              <a:ext uri="{FF2B5EF4-FFF2-40B4-BE49-F238E27FC236}">
                <a16:creationId xmlns:a16="http://schemas.microsoft.com/office/drawing/2014/main" id="{1E24A02E-5FD2-428E-A1E4-FDF96B0B6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808B93E-0C39-407B-943D-71F2BAFB4C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ctrTitle" sz="quarter" idx="4294967295"/>
          </p:nvPr>
        </p:nvSpPr>
        <p:spPr>
          <a:xfrm>
            <a:off x="603503" y="770466"/>
            <a:ext cx="9292209" cy="4123267"/>
          </a:xfrm>
        </p:spPr>
        <p:txBody>
          <a:bodyPr vert="horz" lIns="91440" tIns="45720" rIns="91440" bIns="45720" rtlCol="0" anchor="b" anchorCtr="0">
            <a:normAutofit/>
          </a:bodyPr>
          <a:lstStyle/>
          <a:p>
            <a:pPr>
              <a:lnSpc>
                <a:spcPct val="80000"/>
              </a:lnSpc>
            </a:pPr>
            <a:r>
              <a:rPr lang="en-US" sz="9600">
                <a:solidFill>
                  <a:schemeClr val="accent1">
                    <a:lumMod val="75000"/>
                  </a:schemeClr>
                </a:solidFill>
              </a:rPr>
              <a:t>Introduction to angular</a:t>
            </a:r>
          </a:p>
        </p:txBody>
      </p:sp>
      <p:sp>
        <p:nvSpPr>
          <p:cNvPr id="16" name="Rectangle 15">
            <a:extLst>
              <a:ext uri="{FF2B5EF4-FFF2-40B4-BE49-F238E27FC236}">
                <a16:creationId xmlns:a16="http://schemas.microsoft.com/office/drawing/2014/main" id="{7C7E1896-2992-48D4-85AC-95AB8AB14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15466"/>
            <a:ext cx="12192000" cy="164253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4"/>
          <p:cNvSpPr>
            <a:spLocks noGrp="1"/>
          </p:cNvSpPr>
          <p:nvPr>
            <p:ph type="subTitle" sz="quarter" idx="4294967295"/>
          </p:nvPr>
        </p:nvSpPr>
        <p:spPr>
          <a:xfrm>
            <a:off x="667512" y="5537199"/>
            <a:ext cx="9228201" cy="800545"/>
          </a:xfrm>
        </p:spPr>
        <p:txBody>
          <a:bodyPr vert="horz" lIns="91440" tIns="45720" rIns="91440" bIns="45720" rtlCol="0">
            <a:normAutofit/>
          </a:bodyPr>
          <a:lstStyle/>
          <a:p>
            <a:pPr marL="0" indent="0">
              <a:buNone/>
            </a:pPr>
            <a:r>
              <a:rPr lang="en-US" sz="3600" cap="all">
                <a:solidFill>
                  <a:srgbClr val="FFFFFF"/>
                </a:solidFill>
                <a:latin typeface="+mj-lt"/>
              </a:rPr>
              <a:t>Job ready training</a:t>
            </a:r>
          </a:p>
        </p:txBody>
      </p:sp>
    </p:spTree>
    <p:extLst>
      <p:ext uri="{BB962C8B-B14F-4D97-AF65-F5344CB8AC3E}">
        <p14:creationId xmlns:p14="http://schemas.microsoft.com/office/powerpoint/2010/main" val="1905108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05299" y="353641"/>
            <a:ext cx="11286368" cy="5737655"/>
          </a:xfrm>
          <a:prstGeom prst="rect">
            <a:avLst/>
          </a:prstGeom>
        </p:spPr>
      </p:pic>
    </p:spTree>
    <p:extLst>
      <p:ext uri="{BB962C8B-B14F-4D97-AF65-F5344CB8AC3E}">
        <p14:creationId xmlns:p14="http://schemas.microsoft.com/office/powerpoint/2010/main" val="2473045748"/>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1"/>
            <a:ext cx="12132860" cy="6155381"/>
          </a:xfrm>
          <a:prstGeom prst="rect">
            <a:avLst/>
          </a:prstGeom>
        </p:spPr>
      </p:pic>
    </p:spTree>
    <p:extLst>
      <p:ext uri="{BB962C8B-B14F-4D97-AF65-F5344CB8AC3E}">
        <p14:creationId xmlns:p14="http://schemas.microsoft.com/office/powerpoint/2010/main" val="4261439608"/>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192000" cy="6116862"/>
          </a:xfrm>
          <a:prstGeom prst="rect">
            <a:avLst/>
          </a:prstGeom>
        </p:spPr>
      </p:pic>
    </p:spTree>
    <p:extLst>
      <p:ext uri="{BB962C8B-B14F-4D97-AF65-F5344CB8AC3E}">
        <p14:creationId xmlns:p14="http://schemas.microsoft.com/office/powerpoint/2010/main" val="654056888"/>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60749"/>
            <a:ext cx="12192000" cy="6161298"/>
          </a:xfrm>
          <a:prstGeom prst="rect">
            <a:avLst/>
          </a:prstGeom>
        </p:spPr>
      </p:pic>
      <p:sp>
        <p:nvSpPr>
          <p:cNvPr id="5" name="Footer Placeholder 1">
            <a:extLst>
              <a:ext uri="{FF2B5EF4-FFF2-40B4-BE49-F238E27FC236}">
                <a16:creationId xmlns:a16="http://schemas.microsoft.com/office/drawing/2014/main" id="{FAA5E751-1AB8-4A46-802A-44E13EA0295B}"/>
              </a:ext>
            </a:extLst>
          </p:cNvPr>
          <p:cNvSpPr txBox="1">
            <a:spLocks/>
          </p:cNvSpPr>
          <p:nvPr/>
        </p:nvSpPr>
        <p:spPr>
          <a:xfrm>
            <a:off x="171278" y="6571853"/>
            <a:ext cx="5714999" cy="146043"/>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900" kern="0" dirty="0">
                <a:solidFill>
                  <a:schemeClr val="tx1">
                    <a:lumMod val="50000"/>
                    <a:lumOff val="50000"/>
                  </a:schemeClr>
                </a:solidFill>
                <a:latin typeface="Arial" panose="020B0604020202020204" pitchFamily="34" charset="0"/>
                <a:cs typeface="Arial" panose="020B0604020202020204" pitchFamily="34" charset="0"/>
              </a:rPr>
              <a:t>Copyright © 020 Accenture. All rights reserved.</a:t>
            </a:r>
          </a:p>
        </p:txBody>
      </p:sp>
    </p:spTree>
    <p:extLst>
      <p:ext uri="{BB962C8B-B14F-4D97-AF65-F5344CB8AC3E}">
        <p14:creationId xmlns:p14="http://schemas.microsoft.com/office/powerpoint/2010/main" val="3085722886"/>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252393"/>
            <a:ext cx="12192000" cy="5704856"/>
          </a:xfrm>
          <a:prstGeom prst="rect">
            <a:avLst/>
          </a:prstGeom>
        </p:spPr>
      </p:pic>
    </p:spTree>
    <p:extLst>
      <p:ext uri="{BB962C8B-B14F-4D97-AF65-F5344CB8AC3E}">
        <p14:creationId xmlns:p14="http://schemas.microsoft.com/office/powerpoint/2010/main" val="3221070318"/>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12139684" cy="6223379"/>
          </a:xfrm>
          <a:prstGeom prst="rect">
            <a:avLst/>
          </a:prstGeom>
        </p:spPr>
      </p:pic>
      <p:sp>
        <p:nvSpPr>
          <p:cNvPr id="7" name="Footer Placeholder 1">
            <a:extLst>
              <a:ext uri="{FF2B5EF4-FFF2-40B4-BE49-F238E27FC236}">
                <a16:creationId xmlns:a16="http://schemas.microsoft.com/office/drawing/2014/main" id="{50F4E781-8ACD-409C-8AE2-B45CD4925AEA}"/>
              </a:ext>
            </a:extLst>
          </p:cNvPr>
          <p:cNvSpPr txBox="1">
            <a:spLocks/>
          </p:cNvSpPr>
          <p:nvPr/>
        </p:nvSpPr>
        <p:spPr>
          <a:xfrm>
            <a:off x="171278" y="6571853"/>
            <a:ext cx="5714999" cy="146043"/>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900" kern="0" dirty="0">
                <a:solidFill>
                  <a:schemeClr val="tx1">
                    <a:lumMod val="50000"/>
                    <a:lumOff val="50000"/>
                  </a:schemeClr>
                </a:solidFill>
                <a:latin typeface="Arial" panose="020B0604020202020204" pitchFamily="34" charset="0"/>
                <a:cs typeface="Arial" panose="020B0604020202020204" pitchFamily="34" charset="0"/>
              </a:rPr>
              <a:t>Copyright © 200 Accenture. All rights reserved.</a:t>
            </a:r>
          </a:p>
        </p:txBody>
      </p:sp>
    </p:spTree>
    <p:extLst>
      <p:ext uri="{BB962C8B-B14F-4D97-AF65-F5344CB8AC3E}">
        <p14:creationId xmlns:p14="http://schemas.microsoft.com/office/powerpoint/2010/main" val="2229409520"/>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52351"/>
            <a:ext cx="12192000" cy="6198324"/>
          </a:xfrm>
          <a:prstGeom prst="rect">
            <a:avLst/>
          </a:prstGeom>
        </p:spPr>
      </p:pic>
    </p:spTree>
    <p:extLst>
      <p:ext uri="{BB962C8B-B14F-4D97-AF65-F5344CB8AC3E}">
        <p14:creationId xmlns:p14="http://schemas.microsoft.com/office/powerpoint/2010/main" val="1586218389"/>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1249"/>
          </a:xfrm>
        </p:spPr>
        <p:txBody>
          <a:bodyPr>
            <a:normAutofit fontScale="90000"/>
          </a:bodyPr>
          <a:lstStyle/>
          <a:p>
            <a:r>
              <a:rPr lang="en-US" dirty="0"/>
              <a:t>Quiz</a:t>
            </a:r>
          </a:p>
        </p:txBody>
      </p:sp>
      <p:graphicFrame>
        <p:nvGraphicFramePr>
          <p:cNvPr id="7" name="Content Placeholder 6"/>
          <p:cNvGraphicFramePr>
            <a:graphicFrameLocks noGrp="1"/>
          </p:cNvGraphicFramePr>
          <p:nvPr>
            <p:ph idx="1"/>
          </p:nvPr>
        </p:nvGraphicFramePr>
        <p:xfrm>
          <a:off x="838200" y="1128713"/>
          <a:ext cx="10515600" cy="503428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628900">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gridCol w="2628900">
                  <a:extLst>
                    <a:ext uri="{9D8B030D-6E8A-4147-A177-3AD203B41FA5}">
                      <a16:colId xmlns:a16="http://schemas.microsoft.com/office/drawing/2014/main" val="20003"/>
                    </a:ext>
                  </a:extLst>
                </a:gridCol>
              </a:tblGrid>
              <a:tr h="370840">
                <a:tc>
                  <a:txBody>
                    <a:bodyPr/>
                    <a:lstStyle/>
                    <a:p>
                      <a:r>
                        <a:rPr lang="en-US" dirty="0"/>
                        <a:t>Questions</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0"/>
                  </a:ext>
                </a:extLst>
              </a:tr>
              <a:tr h="370840">
                <a:tc>
                  <a:txBody>
                    <a:bodyPr/>
                    <a:lstStyle/>
                    <a:p>
                      <a:r>
                        <a:rPr lang="en-US" sz="1600" b="1" i="0" kern="1200" dirty="0">
                          <a:solidFill>
                            <a:schemeClr val="dk1"/>
                          </a:solidFill>
                          <a:effectLst/>
                          <a:latin typeface="+mn-lt"/>
                          <a:ea typeface="+mn-ea"/>
                          <a:cs typeface="+mn-cs"/>
                        </a:rPr>
                        <a:t>1</a:t>
                      </a:r>
                      <a:r>
                        <a:rPr lang="en-US" sz="1600" b="1" i="0" kern="1200" baseline="0" dirty="0">
                          <a:solidFill>
                            <a:schemeClr val="dk1"/>
                          </a:solidFill>
                          <a:effectLst/>
                          <a:latin typeface="+mn-lt"/>
                          <a:ea typeface="+mn-ea"/>
                          <a:cs typeface="+mn-cs"/>
                        </a:rPr>
                        <a:t> </a:t>
                      </a:r>
                      <a:r>
                        <a:rPr lang="en-US" sz="1600" b="1" i="0" kern="1200" dirty="0">
                          <a:solidFill>
                            <a:schemeClr val="dk1"/>
                          </a:solidFill>
                          <a:effectLst/>
                          <a:latin typeface="+mn-lt"/>
                          <a:ea typeface="+mn-ea"/>
                          <a:cs typeface="+mn-cs"/>
                        </a:rPr>
                        <a:t>Which of the following is correct about Angular 2 Components?</a:t>
                      </a:r>
                    </a:p>
                    <a:p>
                      <a:r>
                        <a:rPr lang="en-US" sz="1600" b="1" i="0" u="none" strike="noStrike" kern="1200" dirty="0">
                          <a:solidFill>
                            <a:schemeClr val="dk1"/>
                          </a:solidFill>
                          <a:effectLst/>
                          <a:latin typeface="+mn-lt"/>
                          <a:ea typeface="+mn-ea"/>
                          <a:cs typeface="+mn-cs"/>
                        </a:rPr>
                        <a:t>A</a:t>
                      </a:r>
                      <a:r>
                        <a:rPr lang="en-US" sz="1600" b="0" i="0" u="none" strike="noStrike" kern="1200" dirty="0">
                          <a:solidFill>
                            <a:schemeClr val="dk1"/>
                          </a:solidFill>
                          <a:effectLst/>
                          <a:latin typeface="+mn-lt"/>
                          <a:ea typeface="+mn-ea"/>
                          <a:cs typeface="+mn-cs"/>
                        </a:rPr>
                        <a:t> - AngularJS had a focus of Controllers but Angular 2 has changed the focus to having components over controllers.</a:t>
                      </a:r>
                      <a:endParaRPr lang="en-US" sz="1600" b="1" i="0" kern="1200" dirty="0">
                        <a:solidFill>
                          <a:schemeClr val="dk1"/>
                        </a:solidFill>
                        <a:effectLst/>
                        <a:latin typeface="+mn-lt"/>
                        <a:ea typeface="+mn-ea"/>
                        <a:cs typeface="+mn-cs"/>
                      </a:endParaRPr>
                    </a:p>
                    <a:p>
                      <a:r>
                        <a:rPr lang="en-US" sz="1600" b="1" i="0" u="none" strike="noStrike" kern="1200" dirty="0">
                          <a:solidFill>
                            <a:schemeClr val="dk1"/>
                          </a:solidFill>
                          <a:effectLst/>
                          <a:latin typeface="+mn-lt"/>
                          <a:ea typeface="+mn-ea"/>
                          <a:cs typeface="+mn-cs"/>
                        </a:rPr>
                        <a:t>B</a:t>
                      </a:r>
                      <a:r>
                        <a:rPr lang="en-US" sz="1600" b="0" i="0" u="none" strike="noStrike" kern="1200" dirty="0">
                          <a:solidFill>
                            <a:schemeClr val="dk1"/>
                          </a:solidFill>
                          <a:effectLst/>
                          <a:latin typeface="+mn-lt"/>
                          <a:ea typeface="+mn-ea"/>
                          <a:cs typeface="+mn-cs"/>
                        </a:rPr>
                        <a:t> - Components help to build the applications into many modules.</a:t>
                      </a:r>
                      <a:endParaRPr lang="en-US" sz="1600" b="1" i="0" kern="1200" dirty="0">
                        <a:solidFill>
                          <a:schemeClr val="dk1"/>
                        </a:solidFill>
                        <a:effectLst/>
                        <a:latin typeface="+mn-lt"/>
                        <a:ea typeface="+mn-ea"/>
                        <a:cs typeface="+mn-cs"/>
                      </a:endParaRPr>
                    </a:p>
                    <a:p>
                      <a:r>
                        <a:rPr lang="en-US" sz="1600" b="1" i="0" u="none" strike="noStrike" kern="1200" dirty="0">
                          <a:solidFill>
                            <a:schemeClr val="dk1"/>
                          </a:solidFill>
                          <a:effectLst/>
                          <a:latin typeface="+mn-lt"/>
                          <a:ea typeface="+mn-ea"/>
                          <a:cs typeface="+mn-cs"/>
                        </a:rPr>
                        <a:t>C</a:t>
                      </a:r>
                      <a:r>
                        <a:rPr lang="en-US" sz="1600" b="0" i="0" u="none" strike="noStrike" kern="1200" dirty="0">
                          <a:solidFill>
                            <a:schemeClr val="dk1"/>
                          </a:solidFill>
                          <a:effectLst/>
                          <a:latin typeface="+mn-lt"/>
                          <a:ea typeface="+mn-ea"/>
                          <a:cs typeface="+mn-cs"/>
                        </a:rPr>
                        <a:t> - This helps in better maintaining the application over a period of time.</a:t>
                      </a:r>
                      <a:endParaRPr lang="en-US" sz="1600" b="1" i="0" kern="1200" dirty="0">
                        <a:solidFill>
                          <a:schemeClr val="dk1"/>
                        </a:solidFill>
                        <a:effectLst/>
                        <a:latin typeface="+mn-lt"/>
                        <a:ea typeface="+mn-ea"/>
                        <a:cs typeface="+mn-cs"/>
                      </a:endParaRPr>
                    </a:p>
                    <a:p>
                      <a:r>
                        <a:rPr lang="en-US" sz="1600" b="1" i="0" u="none" strike="noStrike" kern="1200" dirty="0">
                          <a:solidFill>
                            <a:schemeClr val="dk1"/>
                          </a:solidFill>
                          <a:effectLst/>
                          <a:latin typeface="+mn-lt"/>
                          <a:ea typeface="+mn-ea"/>
                          <a:cs typeface="+mn-cs"/>
                        </a:rPr>
                        <a:t>D</a:t>
                      </a:r>
                      <a:r>
                        <a:rPr lang="en-US" sz="1600" b="0" i="0" u="none" strike="noStrike" kern="1200" dirty="0">
                          <a:solidFill>
                            <a:schemeClr val="dk1"/>
                          </a:solidFill>
                          <a:effectLst/>
                          <a:latin typeface="+mn-lt"/>
                          <a:ea typeface="+mn-ea"/>
                          <a:cs typeface="+mn-cs"/>
                        </a:rPr>
                        <a:t> - All of the above.</a:t>
                      </a:r>
                      <a:endParaRPr lang="en-US" sz="1600" b="1" i="0" kern="1200" dirty="0">
                        <a:solidFill>
                          <a:schemeClr val="dk1"/>
                        </a:solidFill>
                        <a:effectLst/>
                        <a:latin typeface="+mn-lt"/>
                        <a:ea typeface="+mn-ea"/>
                        <a:cs typeface="+mn-cs"/>
                      </a:endParaRPr>
                    </a:p>
                    <a:p>
                      <a:endParaRPr lang="en-US" sz="1600" dirty="0"/>
                    </a:p>
                  </a:txBody>
                  <a:tcPr/>
                </a:tc>
                <a:tc>
                  <a:txBody>
                    <a:bodyPr/>
                    <a:lstStyle/>
                    <a:p>
                      <a:r>
                        <a:rPr lang="en-US" sz="1600" dirty="0"/>
                        <a:t>2 What ECMA</a:t>
                      </a:r>
                      <a:r>
                        <a:rPr lang="en-US" sz="1600" baseline="0" dirty="0"/>
                        <a:t> stands for?</a:t>
                      </a:r>
                      <a:endParaRPr lang="en-US" sz="1600" dirty="0"/>
                    </a:p>
                  </a:txBody>
                  <a:tcPr/>
                </a:tc>
                <a:tc>
                  <a:txBody>
                    <a:bodyPr/>
                    <a:lstStyle/>
                    <a:p>
                      <a:r>
                        <a:rPr lang="en-US" sz="1600" dirty="0"/>
                        <a:t>3 Who developed Typescript?</a:t>
                      </a:r>
                    </a:p>
                  </a:txBody>
                  <a:tcPr/>
                </a:tc>
                <a:tc>
                  <a:txBody>
                    <a:bodyPr/>
                    <a:lstStyle/>
                    <a:p>
                      <a:r>
                        <a:rPr lang="en-US" sz="1600" dirty="0"/>
                        <a:t>4 Decorator that takes the single</a:t>
                      </a:r>
                      <a:r>
                        <a:rPr lang="en-US" sz="1600" baseline="0" dirty="0"/>
                        <a:t> metadata object?</a:t>
                      </a:r>
                      <a:endParaRPr lang="en-US" sz="1600" dirty="0"/>
                    </a:p>
                  </a:txBody>
                  <a:tcPr/>
                </a:tc>
                <a:extLst>
                  <a:ext uri="{0D108BD9-81ED-4DB2-BD59-A6C34878D82A}">
                    <a16:rowId xmlns:a16="http://schemas.microsoft.com/office/drawing/2014/main" val="10001"/>
                  </a:ext>
                </a:extLst>
              </a:tr>
              <a:tr h="370840">
                <a:tc>
                  <a:txBody>
                    <a:bodyPr/>
                    <a:lstStyle/>
                    <a:p>
                      <a:r>
                        <a:rPr lang="en-US" dirty="0"/>
                        <a:t>5 All Angular</a:t>
                      </a:r>
                      <a:r>
                        <a:rPr lang="en-US" baseline="0" dirty="0"/>
                        <a:t> library begins with _____</a:t>
                      </a:r>
                      <a:endParaRPr lang="en-US" dirty="0"/>
                    </a:p>
                  </a:txBody>
                  <a:tcPr/>
                </a:tc>
                <a:tc>
                  <a:txBody>
                    <a:bodyPr/>
                    <a:lstStyle/>
                    <a:p>
                      <a:r>
                        <a:rPr lang="en-US" dirty="0"/>
                        <a:t>6 How many forms of databinding available in Angular?</a:t>
                      </a:r>
                    </a:p>
                  </a:txBody>
                  <a:tcPr/>
                </a:tc>
                <a:tc>
                  <a:txBody>
                    <a:bodyPr/>
                    <a:lstStyle/>
                    <a:p>
                      <a:r>
                        <a:rPr lang="en-US" dirty="0"/>
                        <a:t>7 Angular has no definition of service</a:t>
                      </a:r>
                      <a:r>
                        <a:rPr lang="en-US" baseline="0" dirty="0"/>
                        <a:t> . True or False?</a:t>
                      </a:r>
                      <a:endParaRPr lang="en-US" dirty="0"/>
                    </a:p>
                  </a:txBody>
                  <a:tcPr/>
                </a:tc>
                <a:tc>
                  <a:txBody>
                    <a:bodyPr/>
                    <a:lstStyle/>
                    <a:p>
                      <a:r>
                        <a:rPr lang="en-US" sz="1800" dirty="0"/>
                        <a:t>8 A component is a </a:t>
                      </a:r>
                      <a:r>
                        <a:rPr lang="en-US" sz="1800" i="1" dirty="0"/>
                        <a:t>directive-with-a-template. True or False</a:t>
                      </a:r>
                      <a:endParaRPr lang="en-US" dirty="0"/>
                    </a:p>
                  </a:txBody>
                  <a:tcPr/>
                </a:tc>
                <a:extLst>
                  <a:ext uri="{0D108BD9-81ED-4DB2-BD59-A6C34878D82A}">
                    <a16:rowId xmlns:a16="http://schemas.microsoft.com/office/drawing/2014/main" val="10002"/>
                  </a:ext>
                </a:extLst>
              </a:tr>
            </a:tbl>
          </a:graphicData>
        </a:graphic>
      </p:graphicFrame>
      <p:sp>
        <p:nvSpPr>
          <p:cNvPr id="4" name="Footer Placeholder 1"/>
          <p:cNvSpPr>
            <a:spLocks noGrp="1"/>
          </p:cNvSpPr>
          <p:nvPr>
            <p:ph type="ftr" sz="quarter" idx="11"/>
          </p:nvPr>
        </p:nvSpPr>
        <p:spPr>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chemeClr val="tx1">
                  <a:lumMod val="50000"/>
                  <a:lumOff val="50000"/>
                </a:schemeClr>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55815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1249"/>
          </a:xfrm>
        </p:spPr>
        <p:txBody>
          <a:bodyPr>
            <a:normAutofit fontScale="90000"/>
          </a:bodyPr>
          <a:lstStyle/>
          <a:p>
            <a:r>
              <a:rPr lang="en-US" dirty="0"/>
              <a:t>Links</a:t>
            </a:r>
          </a:p>
        </p:txBody>
      </p:sp>
      <p:sp>
        <p:nvSpPr>
          <p:cNvPr id="3" name="Content Placeholder 2"/>
          <p:cNvSpPr>
            <a:spLocks noGrp="1"/>
          </p:cNvSpPr>
          <p:nvPr>
            <p:ph idx="1"/>
          </p:nvPr>
        </p:nvSpPr>
        <p:spPr>
          <a:xfrm>
            <a:off x="838200" y="1128371"/>
            <a:ext cx="10515600" cy="4832008"/>
          </a:xfrm>
        </p:spPr>
        <p:txBody>
          <a:bodyPr/>
          <a:lstStyle/>
          <a:p>
            <a:r>
              <a:rPr lang="en-US" dirty="0"/>
              <a:t>Official :   </a:t>
            </a:r>
            <a:r>
              <a:rPr lang="en-US" dirty="0">
                <a:hlinkClick r:id="rId2"/>
              </a:rPr>
              <a:t>https://angular.io/docs</a:t>
            </a:r>
            <a:r>
              <a:rPr lang="en-US" dirty="0"/>
              <a:t> </a:t>
            </a:r>
          </a:p>
          <a:p>
            <a:r>
              <a:rPr lang="en-US" dirty="0">
                <a:hlinkClick r:id="rId3"/>
              </a:rPr>
              <a:t>https://www.pluralsight.com/paths/angular</a:t>
            </a:r>
            <a:r>
              <a:rPr lang="en-US" dirty="0"/>
              <a:t> </a:t>
            </a:r>
          </a:p>
          <a:p>
            <a:r>
              <a:rPr lang="en-US" dirty="0"/>
              <a:t>YouTube channel : </a:t>
            </a:r>
            <a:r>
              <a:rPr lang="en-US" dirty="0">
                <a:hlinkClick r:id="rId4"/>
              </a:rPr>
              <a:t>https://www.youtube.com/watch?v=KhzGSHNhnbI</a:t>
            </a:r>
            <a:r>
              <a:rPr lang="en-US" dirty="0"/>
              <a:t> </a:t>
            </a:r>
          </a:p>
          <a:p>
            <a:r>
              <a:rPr lang="en-US" dirty="0">
                <a:hlinkClick r:id="rId5"/>
              </a:rPr>
              <a:t>https://www.edureka.co/blog/angular-tutorial/</a:t>
            </a:r>
            <a:r>
              <a:rPr lang="en-US" dirty="0"/>
              <a:t> </a:t>
            </a:r>
          </a:p>
        </p:txBody>
      </p:sp>
    </p:spTree>
    <p:extLst>
      <p:ext uri="{BB962C8B-B14F-4D97-AF65-F5344CB8AC3E}">
        <p14:creationId xmlns:p14="http://schemas.microsoft.com/office/powerpoint/2010/main" val="2942363307"/>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0064CEFE-1137-46BF-9FBD-64524B8B091E}"/>
              </a:ext>
            </a:extLst>
          </p:cNvPr>
          <p:cNvSpPr txBox="1">
            <a:spLocks/>
          </p:cNvSpPr>
          <p:nvPr/>
        </p:nvSpPr>
        <p:spPr>
          <a:xfrm>
            <a:off x="4346547" y="2205687"/>
            <a:ext cx="7652602" cy="552253"/>
          </a:xfrm>
          <a:prstGeom prst="rect">
            <a:avLst/>
          </a:prstGeom>
        </p:spPr>
        <p:txBody>
          <a:bodyPr vert="horz" wrap="square" lIns="0" tIns="108000" rIns="0" bIns="0" rtlCol="0" anchor="ctr" anchorCtr="0">
            <a:spAutoFit/>
          </a:bodyPr>
          <a:lstStyle>
            <a:lvl1pPr marL="177800" indent="-177800" algn="l" defTabSz="914377" rtl="0" eaLnBrk="1" latinLnBrk="0" hangingPunct="1">
              <a:lnSpc>
                <a:spcPct val="90000"/>
              </a:lnSpc>
              <a:spcBef>
                <a:spcPts val="0"/>
              </a:spcBef>
              <a:spcAft>
                <a:spcPts val="600"/>
              </a:spcAft>
              <a:buFont typeface="Arial" panose="020B0604020202020204" pitchFamily="34" charset="0"/>
              <a:buChar char="•"/>
              <a:defRPr sz="2000" b="0" kern="1200" cap="none" baseline="0">
                <a:solidFill>
                  <a:schemeClr val="tx1"/>
                </a:solidFill>
                <a:latin typeface="Arial" panose="020B0604020202020204" pitchFamily="34" charset="0"/>
                <a:ea typeface="+mn-ea"/>
                <a:cs typeface="Arial" panose="020B0604020202020204" pitchFamily="34" charset="0"/>
              </a:defRPr>
            </a:lvl1pPr>
            <a:lvl2pPr marL="361950" indent="-184150" algn="l" defTabSz="914377" rtl="0" eaLnBrk="1" latinLnBrk="0" hangingPunct="1">
              <a:lnSpc>
                <a:spcPct val="90000"/>
              </a:lnSpc>
              <a:spcBef>
                <a:spcPts val="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36575" indent="-174625" algn="l" defTabSz="914377" rtl="0" eaLnBrk="1" latinLnBrk="0" hangingPunct="1">
              <a:lnSpc>
                <a:spcPct val="90000"/>
              </a:lnSpc>
              <a:spcBef>
                <a:spcPts val="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indent="0">
              <a:buNone/>
            </a:pPr>
            <a:r>
              <a:rPr lang="en-US" sz="2800" dirty="0">
                <a:solidFill>
                  <a:schemeClr val="bg1"/>
                </a:solidFill>
              </a:rPr>
              <a:t>Understanding</a:t>
            </a:r>
            <a:r>
              <a:rPr lang="en-US" sz="3200" dirty="0"/>
              <a:t> </a:t>
            </a:r>
            <a:r>
              <a:rPr lang="en-US" sz="2800" dirty="0">
                <a:solidFill>
                  <a:schemeClr val="bg1"/>
                </a:solidFill>
              </a:rPr>
              <a:t>Angular</a:t>
            </a:r>
            <a:r>
              <a:rPr lang="en-US" sz="3200" dirty="0"/>
              <a:t> </a:t>
            </a:r>
            <a:r>
              <a:rPr lang="en-US" sz="2800" dirty="0">
                <a:solidFill>
                  <a:schemeClr val="bg1"/>
                </a:solidFill>
              </a:rPr>
              <a:t>Module</a:t>
            </a:r>
            <a:r>
              <a:rPr lang="en-US" sz="3200" dirty="0"/>
              <a:t>  </a:t>
            </a:r>
          </a:p>
        </p:txBody>
      </p:sp>
      <p:sp>
        <p:nvSpPr>
          <p:cNvPr id="7" name="Text Placeholder 3">
            <a:extLst>
              <a:ext uri="{FF2B5EF4-FFF2-40B4-BE49-F238E27FC236}">
                <a16:creationId xmlns:a16="http://schemas.microsoft.com/office/drawing/2014/main" id="{007A4772-BB07-432D-87E3-DAAE7C6444FE}"/>
              </a:ext>
            </a:extLst>
          </p:cNvPr>
          <p:cNvSpPr txBox="1">
            <a:spLocks/>
          </p:cNvSpPr>
          <p:nvPr/>
        </p:nvSpPr>
        <p:spPr>
          <a:xfrm>
            <a:off x="4346547" y="3202822"/>
            <a:ext cx="7809641" cy="496853"/>
          </a:xfrm>
          <a:prstGeom prst="rect">
            <a:avLst/>
          </a:prstGeom>
        </p:spPr>
        <p:txBody>
          <a:bodyPr vert="horz" wrap="square" lIns="0" tIns="108000" rIns="0" bIns="0" rtlCol="0" anchor="ctr" anchorCtr="0">
            <a:spAutoFit/>
          </a:bodyPr>
          <a:lstStyle>
            <a:lvl1pPr marL="177800" indent="-177800" algn="l" defTabSz="914377" rtl="0" eaLnBrk="1" latinLnBrk="0" hangingPunct="1">
              <a:lnSpc>
                <a:spcPct val="90000"/>
              </a:lnSpc>
              <a:spcBef>
                <a:spcPts val="0"/>
              </a:spcBef>
              <a:spcAft>
                <a:spcPts val="600"/>
              </a:spcAft>
              <a:buFont typeface="Arial" panose="020B0604020202020204" pitchFamily="34" charset="0"/>
              <a:buChar char="•"/>
              <a:defRPr sz="2000" b="0" kern="1200" cap="none" baseline="0">
                <a:solidFill>
                  <a:schemeClr val="tx1"/>
                </a:solidFill>
                <a:latin typeface="Arial" panose="020B0604020202020204" pitchFamily="34" charset="0"/>
                <a:ea typeface="+mn-ea"/>
                <a:cs typeface="Arial" panose="020B0604020202020204" pitchFamily="34" charset="0"/>
              </a:defRPr>
            </a:lvl1pPr>
            <a:lvl2pPr marL="361950" indent="-184150" algn="l" defTabSz="914377" rtl="0" eaLnBrk="1" latinLnBrk="0" hangingPunct="1">
              <a:lnSpc>
                <a:spcPct val="90000"/>
              </a:lnSpc>
              <a:spcBef>
                <a:spcPts val="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36575" indent="-174625" algn="l" defTabSz="914377" rtl="0" eaLnBrk="1" latinLnBrk="0" hangingPunct="1">
              <a:lnSpc>
                <a:spcPct val="90000"/>
              </a:lnSpc>
              <a:spcBef>
                <a:spcPts val="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indent="0">
              <a:buNone/>
            </a:pPr>
            <a:r>
              <a:rPr lang="en-US" sz="2800" dirty="0">
                <a:solidFill>
                  <a:schemeClr val="bg1"/>
                </a:solidFill>
              </a:rPr>
              <a:t>Interpolation</a:t>
            </a:r>
            <a:r>
              <a:rPr lang="en-US" sz="2800" dirty="0"/>
              <a:t>, </a:t>
            </a:r>
            <a:r>
              <a:rPr lang="en-US" sz="2800" dirty="0">
                <a:solidFill>
                  <a:schemeClr val="bg1"/>
                </a:solidFill>
              </a:rPr>
              <a:t>expression</a:t>
            </a:r>
            <a:r>
              <a:rPr lang="en-US" sz="2800" dirty="0"/>
              <a:t>, </a:t>
            </a:r>
            <a:r>
              <a:rPr lang="en-US" sz="2800" dirty="0">
                <a:solidFill>
                  <a:schemeClr val="bg1"/>
                </a:solidFill>
              </a:rPr>
              <a:t>events</a:t>
            </a:r>
            <a:r>
              <a:rPr lang="en-US" sz="2800" dirty="0"/>
              <a:t> </a:t>
            </a:r>
            <a:r>
              <a:rPr lang="en-US" sz="2800" dirty="0">
                <a:solidFill>
                  <a:schemeClr val="bg1"/>
                </a:solidFill>
              </a:rPr>
              <a:t>and</a:t>
            </a:r>
            <a:r>
              <a:rPr lang="en-US" sz="2800" dirty="0"/>
              <a:t> </a:t>
            </a:r>
            <a:r>
              <a:rPr lang="en-US" sz="2800" dirty="0">
                <a:solidFill>
                  <a:schemeClr val="bg1"/>
                </a:solidFill>
              </a:rPr>
              <a:t>statements</a:t>
            </a:r>
          </a:p>
        </p:txBody>
      </p:sp>
      <p:sp>
        <p:nvSpPr>
          <p:cNvPr id="11" name="Text Placeholder 3">
            <a:extLst>
              <a:ext uri="{FF2B5EF4-FFF2-40B4-BE49-F238E27FC236}">
                <a16:creationId xmlns:a16="http://schemas.microsoft.com/office/drawing/2014/main" id="{658CB09D-48C4-417A-A1B5-CDF0B65E5C8A}"/>
              </a:ext>
            </a:extLst>
          </p:cNvPr>
          <p:cNvSpPr txBox="1">
            <a:spLocks/>
          </p:cNvSpPr>
          <p:nvPr/>
        </p:nvSpPr>
        <p:spPr>
          <a:xfrm>
            <a:off x="277092" y="2430585"/>
            <a:ext cx="3920836" cy="1340161"/>
          </a:xfrm>
          <a:prstGeom prst="rect">
            <a:avLst/>
          </a:prstGeom>
        </p:spPr>
        <p:txBody>
          <a:bodyPr vert="horz" wrap="square" lIns="0" tIns="108000" rIns="0" bIns="0" rtlCol="0" anchor="ctr" anchorCtr="0">
            <a:spAutoFit/>
          </a:bodyPr>
          <a:lstStyle>
            <a:lvl1pPr marL="177800" indent="-177800" algn="l" defTabSz="914377" rtl="0" eaLnBrk="1" latinLnBrk="0" hangingPunct="1">
              <a:lnSpc>
                <a:spcPct val="90000"/>
              </a:lnSpc>
              <a:spcBef>
                <a:spcPts val="0"/>
              </a:spcBef>
              <a:spcAft>
                <a:spcPts val="600"/>
              </a:spcAft>
              <a:buFont typeface="Arial" panose="020B0604020202020204" pitchFamily="34" charset="0"/>
              <a:buChar char="•"/>
              <a:defRPr sz="2000" b="0" kern="1200" cap="none" baseline="0">
                <a:solidFill>
                  <a:schemeClr val="tx1"/>
                </a:solidFill>
                <a:latin typeface="Arial" panose="020B0604020202020204" pitchFamily="34" charset="0"/>
                <a:ea typeface="+mn-ea"/>
                <a:cs typeface="Arial" panose="020B0604020202020204" pitchFamily="34" charset="0"/>
              </a:defRPr>
            </a:lvl1pPr>
            <a:lvl2pPr marL="361950" indent="-184150" algn="l" defTabSz="914377" rtl="0" eaLnBrk="1" latinLnBrk="0" hangingPunct="1">
              <a:lnSpc>
                <a:spcPct val="90000"/>
              </a:lnSpc>
              <a:spcBef>
                <a:spcPts val="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36575" indent="-174625" algn="l" defTabSz="914377" rtl="0" eaLnBrk="1" latinLnBrk="0" hangingPunct="1">
              <a:lnSpc>
                <a:spcPct val="90000"/>
              </a:lnSpc>
              <a:spcBef>
                <a:spcPts val="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lvl="0" indent="0" defTabSz="914400">
              <a:lnSpc>
                <a:spcPct val="100000"/>
              </a:lnSpc>
              <a:spcAft>
                <a:spcPts val="0"/>
              </a:spcAft>
              <a:buNone/>
            </a:pPr>
            <a:r>
              <a:rPr lang="en-US" sz="8000" cap="all" dirty="0">
                <a:solidFill>
                  <a:schemeClr val="accent3">
                    <a:lumMod val="60000"/>
                    <a:lumOff val="40000"/>
                  </a:schemeClr>
                </a:solidFill>
                <a:latin typeface="Graphik Black" panose="020B0A03030202060203" pitchFamily="34" charset="0"/>
                <a:cs typeface="+mn-cs"/>
              </a:rPr>
              <a:t>agenda</a:t>
            </a:r>
          </a:p>
        </p:txBody>
      </p:sp>
      <p:sp>
        <p:nvSpPr>
          <p:cNvPr id="9" name="Text Placeholder 3">
            <a:extLst>
              <a:ext uri="{FF2B5EF4-FFF2-40B4-BE49-F238E27FC236}">
                <a16:creationId xmlns:a16="http://schemas.microsoft.com/office/drawing/2014/main" id="{7758A283-662E-4635-911E-8DE8EB8429EE}"/>
              </a:ext>
            </a:extLst>
          </p:cNvPr>
          <p:cNvSpPr txBox="1">
            <a:spLocks/>
          </p:cNvSpPr>
          <p:nvPr/>
        </p:nvSpPr>
        <p:spPr>
          <a:xfrm>
            <a:off x="4346547" y="1425644"/>
            <a:ext cx="7567188" cy="509677"/>
          </a:xfrm>
          <a:prstGeom prst="rect">
            <a:avLst/>
          </a:prstGeom>
        </p:spPr>
        <p:txBody>
          <a:bodyPr vert="horz" wrap="square" lIns="0" tIns="108000" rIns="0" bIns="0" rtlCol="0" anchor="ctr" anchorCtr="0">
            <a:spAutoFit/>
          </a:bodyPr>
          <a:lstStyle>
            <a:lvl1pPr marL="177800" indent="-177800" algn="l" defTabSz="914377" rtl="0" eaLnBrk="1" latinLnBrk="0" hangingPunct="1">
              <a:lnSpc>
                <a:spcPct val="90000"/>
              </a:lnSpc>
              <a:spcBef>
                <a:spcPts val="0"/>
              </a:spcBef>
              <a:spcAft>
                <a:spcPts val="600"/>
              </a:spcAft>
              <a:buFont typeface="Arial" panose="020B0604020202020204" pitchFamily="34" charset="0"/>
              <a:buChar char="•"/>
              <a:defRPr sz="2000" b="0" kern="1200" cap="none" baseline="0">
                <a:solidFill>
                  <a:schemeClr val="tx1"/>
                </a:solidFill>
                <a:latin typeface="Arial" panose="020B0604020202020204" pitchFamily="34" charset="0"/>
                <a:ea typeface="+mn-ea"/>
                <a:cs typeface="Arial" panose="020B0604020202020204" pitchFamily="34" charset="0"/>
              </a:defRPr>
            </a:lvl1pPr>
            <a:lvl2pPr marL="361950" indent="-184150" algn="l" defTabSz="914377" rtl="0" eaLnBrk="1" latinLnBrk="0" hangingPunct="1">
              <a:lnSpc>
                <a:spcPct val="90000"/>
              </a:lnSpc>
              <a:spcBef>
                <a:spcPts val="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36575" indent="-174625" algn="l" defTabSz="914377" rtl="0" eaLnBrk="1" latinLnBrk="0" hangingPunct="1">
              <a:lnSpc>
                <a:spcPct val="90000"/>
              </a:lnSpc>
              <a:spcBef>
                <a:spcPts val="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indent="0">
              <a:lnSpc>
                <a:spcPct val="80000"/>
              </a:lnSpc>
              <a:spcAft>
                <a:spcPts val="0"/>
              </a:spcAft>
              <a:buNone/>
            </a:pPr>
            <a:r>
              <a:rPr lang="en-US" sz="2800" dirty="0">
                <a:solidFill>
                  <a:schemeClr val="bg1"/>
                </a:solidFill>
              </a:rPr>
              <a:t>Understanding</a:t>
            </a:r>
            <a:r>
              <a:rPr lang="en-US" sz="3200" dirty="0">
                <a:solidFill>
                  <a:schemeClr val="bg1"/>
                </a:solidFill>
              </a:rPr>
              <a:t> </a:t>
            </a:r>
            <a:r>
              <a:rPr lang="en-US" sz="2800" dirty="0">
                <a:solidFill>
                  <a:schemeClr val="bg1"/>
                </a:solidFill>
              </a:rPr>
              <a:t>Angular</a:t>
            </a:r>
            <a:r>
              <a:rPr lang="en-US" sz="3200" dirty="0">
                <a:solidFill>
                  <a:schemeClr val="bg1"/>
                </a:solidFill>
              </a:rPr>
              <a:t> </a:t>
            </a:r>
            <a:r>
              <a:rPr lang="en-US" sz="2800" dirty="0">
                <a:solidFill>
                  <a:schemeClr val="bg1"/>
                </a:solidFill>
              </a:rPr>
              <a:t>Component</a:t>
            </a:r>
            <a:r>
              <a:rPr lang="en-US" sz="3200" dirty="0">
                <a:solidFill>
                  <a:schemeClr val="bg1"/>
                </a:solidFill>
              </a:rPr>
              <a:t> </a:t>
            </a:r>
            <a:r>
              <a:rPr lang="en-US" sz="2800" dirty="0">
                <a:solidFill>
                  <a:schemeClr val="bg1"/>
                </a:solidFill>
              </a:rPr>
              <a:t>Hierarchy</a:t>
            </a:r>
          </a:p>
        </p:txBody>
      </p:sp>
      <p:sp>
        <p:nvSpPr>
          <p:cNvPr id="10" name="Text Placeholder 3">
            <a:extLst>
              <a:ext uri="{FF2B5EF4-FFF2-40B4-BE49-F238E27FC236}">
                <a16:creationId xmlns:a16="http://schemas.microsoft.com/office/drawing/2014/main" id="{8D76104D-68F4-4780-AF22-73945260D7C4}"/>
              </a:ext>
            </a:extLst>
          </p:cNvPr>
          <p:cNvSpPr txBox="1">
            <a:spLocks/>
          </p:cNvSpPr>
          <p:nvPr/>
        </p:nvSpPr>
        <p:spPr>
          <a:xfrm>
            <a:off x="4467774" y="5143333"/>
            <a:ext cx="6190376" cy="453764"/>
          </a:xfrm>
          <a:prstGeom prst="rect">
            <a:avLst/>
          </a:prstGeom>
        </p:spPr>
        <p:txBody>
          <a:bodyPr vert="horz" wrap="square" lIns="0" tIns="108000" rIns="0" bIns="0" rtlCol="0" anchor="ctr" anchorCtr="0">
            <a:spAutoFit/>
          </a:bodyPr>
          <a:lstStyle>
            <a:lvl1pPr marL="177800" indent="-177800" algn="l" defTabSz="914377" rtl="0" eaLnBrk="1" latinLnBrk="0" hangingPunct="1">
              <a:lnSpc>
                <a:spcPct val="90000"/>
              </a:lnSpc>
              <a:spcBef>
                <a:spcPts val="0"/>
              </a:spcBef>
              <a:spcAft>
                <a:spcPts val="600"/>
              </a:spcAft>
              <a:buFont typeface="Arial" panose="020B0604020202020204" pitchFamily="34" charset="0"/>
              <a:buChar char="•"/>
              <a:defRPr sz="2000" b="0" kern="1200" cap="none" baseline="0">
                <a:solidFill>
                  <a:schemeClr val="tx1"/>
                </a:solidFill>
                <a:latin typeface="Arial" panose="020B0604020202020204" pitchFamily="34" charset="0"/>
                <a:ea typeface="+mn-ea"/>
                <a:cs typeface="Arial" panose="020B0604020202020204" pitchFamily="34" charset="0"/>
              </a:defRPr>
            </a:lvl1pPr>
            <a:lvl2pPr marL="361950" indent="-184150" algn="l" defTabSz="914377" rtl="0" eaLnBrk="1" latinLnBrk="0" hangingPunct="1">
              <a:lnSpc>
                <a:spcPct val="90000"/>
              </a:lnSpc>
              <a:spcBef>
                <a:spcPts val="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36575" indent="-174625" algn="l" defTabSz="914377" rtl="0" eaLnBrk="1" latinLnBrk="0" hangingPunct="1">
              <a:lnSpc>
                <a:spcPct val="90000"/>
              </a:lnSpc>
              <a:spcBef>
                <a:spcPts val="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indent="0">
              <a:lnSpc>
                <a:spcPct val="80000"/>
              </a:lnSpc>
              <a:spcAft>
                <a:spcPts val="0"/>
              </a:spcAft>
              <a:buNone/>
            </a:pPr>
            <a:r>
              <a:rPr lang="en-US" sz="2800" dirty="0">
                <a:solidFill>
                  <a:schemeClr val="bg1"/>
                </a:solidFill>
              </a:rPr>
              <a:t>Demo</a:t>
            </a:r>
            <a:r>
              <a:rPr lang="en-US" sz="2800" dirty="0"/>
              <a:t> </a:t>
            </a:r>
            <a:r>
              <a:rPr lang="en-US" sz="2800" dirty="0">
                <a:solidFill>
                  <a:schemeClr val="bg1"/>
                </a:solidFill>
              </a:rPr>
              <a:t>and</a:t>
            </a:r>
            <a:r>
              <a:rPr lang="en-US" sz="2800" dirty="0"/>
              <a:t> </a:t>
            </a:r>
            <a:r>
              <a:rPr lang="en-US" sz="2800" dirty="0">
                <a:solidFill>
                  <a:schemeClr val="bg1"/>
                </a:solidFill>
              </a:rPr>
              <a:t>Practice</a:t>
            </a:r>
          </a:p>
        </p:txBody>
      </p:sp>
      <p:sp>
        <p:nvSpPr>
          <p:cNvPr id="13" name="Text Placeholder 3">
            <a:extLst>
              <a:ext uri="{FF2B5EF4-FFF2-40B4-BE49-F238E27FC236}">
                <a16:creationId xmlns:a16="http://schemas.microsoft.com/office/drawing/2014/main" id="{D4EAE744-D63C-468D-8EFF-E122B1FE2663}"/>
              </a:ext>
            </a:extLst>
          </p:cNvPr>
          <p:cNvSpPr txBox="1">
            <a:spLocks/>
          </p:cNvSpPr>
          <p:nvPr/>
        </p:nvSpPr>
        <p:spPr>
          <a:xfrm>
            <a:off x="4467774" y="5934608"/>
            <a:ext cx="6716086" cy="453764"/>
          </a:xfrm>
          <a:prstGeom prst="rect">
            <a:avLst/>
          </a:prstGeom>
        </p:spPr>
        <p:txBody>
          <a:bodyPr vert="horz" wrap="square" lIns="0" tIns="108000" rIns="0" bIns="0" rtlCol="0" anchor="ctr" anchorCtr="0">
            <a:spAutoFit/>
          </a:bodyPr>
          <a:lstStyle>
            <a:lvl1pPr marL="177800" indent="-177800" algn="l" defTabSz="914377" rtl="0" eaLnBrk="1" latinLnBrk="0" hangingPunct="1">
              <a:lnSpc>
                <a:spcPct val="90000"/>
              </a:lnSpc>
              <a:spcBef>
                <a:spcPts val="0"/>
              </a:spcBef>
              <a:spcAft>
                <a:spcPts val="600"/>
              </a:spcAft>
              <a:buFont typeface="Arial" panose="020B0604020202020204" pitchFamily="34" charset="0"/>
              <a:buChar char="•"/>
              <a:defRPr sz="2000" b="0" kern="1200" cap="none" baseline="0">
                <a:solidFill>
                  <a:schemeClr val="tx1"/>
                </a:solidFill>
                <a:latin typeface="Arial" panose="020B0604020202020204" pitchFamily="34" charset="0"/>
                <a:ea typeface="+mn-ea"/>
                <a:cs typeface="Arial" panose="020B0604020202020204" pitchFamily="34" charset="0"/>
              </a:defRPr>
            </a:lvl1pPr>
            <a:lvl2pPr marL="361950" indent="-184150" algn="l" defTabSz="914377" rtl="0" eaLnBrk="1" latinLnBrk="0" hangingPunct="1">
              <a:lnSpc>
                <a:spcPct val="90000"/>
              </a:lnSpc>
              <a:spcBef>
                <a:spcPts val="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36575" indent="-174625" algn="l" defTabSz="914377" rtl="0" eaLnBrk="1" latinLnBrk="0" hangingPunct="1">
              <a:lnSpc>
                <a:spcPct val="90000"/>
              </a:lnSpc>
              <a:spcBef>
                <a:spcPts val="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indent="0">
              <a:lnSpc>
                <a:spcPct val="80000"/>
              </a:lnSpc>
              <a:spcAft>
                <a:spcPts val="0"/>
              </a:spcAft>
              <a:buNone/>
            </a:pPr>
            <a:r>
              <a:rPr lang="en-US" sz="2800" dirty="0">
                <a:solidFill>
                  <a:schemeClr val="bg1"/>
                </a:solidFill>
              </a:rPr>
              <a:t>Links</a:t>
            </a:r>
          </a:p>
        </p:txBody>
      </p:sp>
      <p:sp>
        <p:nvSpPr>
          <p:cNvPr id="2" name="Rectangle 1">
            <a:extLst>
              <a:ext uri="{FF2B5EF4-FFF2-40B4-BE49-F238E27FC236}">
                <a16:creationId xmlns:a16="http://schemas.microsoft.com/office/drawing/2014/main" id="{370C91FF-C9D3-4883-8D7D-554ED5BCFE0C}"/>
              </a:ext>
            </a:extLst>
          </p:cNvPr>
          <p:cNvSpPr/>
          <p:nvPr/>
        </p:nvSpPr>
        <p:spPr>
          <a:xfrm>
            <a:off x="4346547" y="4267885"/>
            <a:ext cx="7324441" cy="523220"/>
          </a:xfrm>
          <a:prstGeom prst="rect">
            <a:avLst/>
          </a:prstGeom>
        </p:spPr>
        <p:txBody>
          <a:bodyPr wrap="none">
            <a:spAutoFit/>
          </a:bodyPr>
          <a:lstStyle/>
          <a:p>
            <a:r>
              <a:rPr lang="en-US" sz="2800" dirty="0">
                <a:solidFill>
                  <a:schemeClr val="bg1"/>
                </a:solidFill>
                <a:latin typeface="Arial" panose="020B0604020202020204" pitchFamily="34" charset="0"/>
                <a:cs typeface="Arial" panose="020B0604020202020204" pitchFamily="34" charset="0"/>
              </a:rPr>
              <a:t>Expression</a:t>
            </a:r>
            <a:r>
              <a:rPr lang="en-US" dirty="0"/>
              <a:t> </a:t>
            </a:r>
            <a:r>
              <a:rPr lang="en-US" sz="2800" dirty="0">
                <a:solidFill>
                  <a:schemeClr val="bg1"/>
                </a:solidFill>
                <a:latin typeface="Arial" panose="020B0604020202020204" pitchFamily="34" charset="0"/>
                <a:cs typeface="Arial" panose="020B0604020202020204" pitchFamily="34" charset="0"/>
              </a:rPr>
              <a:t>restrictions</a:t>
            </a:r>
            <a:r>
              <a:rPr lang="en-US" dirty="0"/>
              <a:t> </a:t>
            </a:r>
            <a:r>
              <a:rPr lang="en-US" sz="2800" dirty="0">
                <a:solidFill>
                  <a:schemeClr val="bg1"/>
                </a:solidFill>
                <a:latin typeface="Arial" panose="020B0604020202020204" pitchFamily="34" charset="0"/>
                <a:cs typeface="Arial" panose="020B0604020202020204" pitchFamily="34" charset="0"/>
              </a:rPr>
              <a:t>and</a:t>
            </a:r>
            <a:r>
              <a:rPr lang="en-US" dirty="0"/>
              <a:t> </a:t>
            </a:r>
            <a:r>
              <a:rPr lang="en-US" sz="2800" dirty="0">
                <a:solidFill>
                  <a:schemeClr val="bg1"/>
                </a:solidFill>
                <a:latin typeface="Arial" panose="020B0604020202020204" pitchFamily="34" charset="0"/>
                <a:cs typeface="Arial" panose="020B0604020202020204" pitchFamily="34" charset="0"/>
              </a:rPr>
              <a:t>recommendations</a:t>
            </a:r>
          </a:p>
        </p:txBody>
      </p:sp>
      <p:sp>
        <p:nvSpPr>
          <p:cNvPr id="12" name="Text Placeholder 3">
            <a:extLst>
              <a:ext uri="{FF2B5EF4-FFF2-40B4-BE49-F238E27FC236}">
                <a16:creationId xmlns:a16="http://schemas.microsoft.com/office/drawing/2014/main" id="{8CD0B31C-1EFF-4DFA-9712-ABEB33E5ADA7}"/>
              </a:ext>
            </a:extLst>
          </p:cNvPr>
          <p:cNvSpPr txBox="1">
            <a:spLocks/>
          </p:cNvSpPr>
          <p:nvPr/>
        </p:nvSpPr>
        <p:spPr>
          <a:xfrm>
            <a:off x="4346547" y="576243"/>
            <a:ext cx="7567188" cy="453764"/>
          </a:xfrm>
          <a:prstGeom prst="rect">
            <a:avLst/>
          </a:prstGeom>
        </p:spPr>
        <p:txBody>
          <a:bodyPr vert="horz" wrap="square" lIns="0" tIns="108000" rIns="0" bIns="0" rtlCol="0" anchor="ctr" anchorCtr="0">
            <a:spAutoFit/>
          </a:bodyPr>
          <a:lstStyle>
            <a:lvl1pPr marL="177800" indent="-177800" algn="l" defTabSz="914377" rtl="0" eaLnBrk="1" latinLnBrk="0" hangingPunct="1">
              <a:lnSpc>
                <a:spcPct val="90000"/>
              </a:lnSpc>
              <a:spcBef>
                <a:spcPts val="0"/>
              </a:spcBef>
              <a:spcAft>
                <a:spcPts val="600"/>
              </a:spcAft>
              <a:buFont typeface="Arial" panose="020B0604020202020204" pitchFamily="34" charset="0"/>
              <a:buChar char="•"/>
              <a:defRPr sz="2000" b="0" kern="1200" cap="none" baseline="0">
                <a:solidFill>
                  <a:schemeClr val="tx1"/>
                </a:solidFill>
                <a:latin typeface="Arial" panose="020B0604020202020204" pitchFamily="34" charset="0"/>
                <a:ea typeface="+mn-ea"/>
                <a:cs typeface="Arial" panose="020B0604020202020204" pitchFamily="34" charset="0"/>
              </a:defRPr>
            </a:lvl1pPr>
            <a:lvl2pPr marL="361950" indent="-184150" algn="l" defTabSz="914377" rtl="0" eaLnBrk="1" latinLnBrk="0" hangingPunct="1">
              <a:lnSpc>
                <a:spcPct val="90000"/>
              </a:lnSpc>
              <a:spcBef>
                <a:spcPts val="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36575" indent="-174625" algn="l" defTabSz="914377" rtl="0" eaLnBrk="1" latinLnBrk="0" hangingPunct="1">
              <a:lnSpc>
                <a:spcPct val="90000"/>
              </a:lnSpc>
              <a:spcBef>
                <a:spcPts val="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indent="0">
              <a:lnSpc>
                <a:spcPct val="80000"/>
              </a:lnSpc>
              <a:spcAft>
                <a:spcPts val="0"/>
              </a:spcAft>
              <a:buNone/>
            </a:pPr>
            <a:r>
              <a:rPr lang="en-US" sz="2800" dirty="0">
                <a:solidFill>
                  <a:schemeClr val="bg1"/>
                </a:solidFill>
              </a:rPr>
              <a:t>Angular Architecture and Core Concepts</a:t>
            </a:r>
          </a:p>
        </p:txBody>
      </p:sp>
    </p:spTree>
    <p:extLst>
      <p:ext uri="{BB962C8B-B14F-4D97-AF65-F5344CB8AC3E}">
        <p14:creationId xmlns:p14="http://schemas.microsoft.com/office/powerpoint/2010/main" val="3296578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92">
            <a:extLst>
              <a:ext uri="{FF2B5EF4-FFF2-40B4-BE49-F238E27FC236}">
                <a16:creationId xmlns:a16="http://schemas.microsoft.com/office/drawing/2014/main" id="{080A17D1-A2C5-4BE4-A3DF-098C8528CEAE}"/>
              </a:ext>
            </a:extLst>
          </p:cNvPr>
          <p:cNvSpPr/>
          <p:nvPr/>
        </p:nvSpPr>
        <p:spPr>
          <a:xfrm>
            <a:off x="583034" y="3469154"/>
            <a:ext cx="2265028" cy="2432807"/>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Injector</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9" name="Title 1">
            <a:extLst>
              <a:ext uri="{FF2B5EF4-FFF2-40B4-BE49-F238E27FC236}">
                <a16:creationId xmlns:a16="http://schemas.microsoft.com/office/drawing/2014/main" id="{ACD73EBD-A5A7-4116-AB7F-0973C39BABF0}"/>
              </a:ext>
            </a:extLst>
          </p:cNvPr>
          <p:cNvSpPr txBox="1">
            <a:spLocks/>
          </p:cNvSpPr>
          <p:nvPr/>
        </p:nvSpPr>
        <p:spPr>
          <a:xfrm>
            <a:off x="583034" y="213299"/>
            <a:ext cx="10515600" cy="732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all" spc="0" normalizeH="0" baseline="0" noProof="0" dirty="0">
                <a:ln>
                  <a:noFill/>
                </a:ln>
                <a:solidFill>
                  <a:schemeClr val="accent1"/>
                </a:solidFill>
                <a:effectLst/>
                <a:uLnTx/>
                <a:uFillTx/>
                <a:latin typeface="Graphik Black" panose="020B0A03030202060203" pitchFamily="34" charset="0"/>
                <a:ea typeface="+mj-ea"/>
                <a:cs typeface="+mj-cs"/>
              </a:rPr>
              <a:t>Angular Architecture</a:t>
            </a:r>
          </a:p>
        </p:txBody>
      </p:sp>
      <p:graphicFrame>
        <p:nvGraphicFramePr>
          <p:cNvPr id="50" name="Diagram 49">
            <a:extLst>
              <a:ext uri="{FF2B5EF4-FFF2-40B4-BE49-F238E27FC236}">
                <a16:creationId xmlns:a16="http://schemas.microsoft.com/office/drawing/2014/main" id="{7910B4CE-C90D-4382-B001-E9C65A330FA6}"/>
              </a:ext>
            </a:extLst>
          </p:cNvPr>
          <p:cNvGraphicFramePr/>
          <p:nvPr/>
        </p:nvGraphicFramePr>
        <p:xfrm>
          <a:off x="475842" y="1317378"/>
          <a:ext cx="2451916" cy="1950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1" name="Rounded Rectangle 48">
            <a:extLst>
              <a:ext uri="{FF2B5EF4-FFF2-40B4-BE49-F238E27FC236}">
                <a16:creationId xmlns:a16="http://schemas.microsoft.com/office/drawing/2014/main" id="{1A80F813-5C8D-4D97-82FF-C57EF23EEC07}"/>
              </a:ext>
            </a:extLst>
          </p:cNvPr>
          <p:cNvSpPr/>
          <p:nvPr/>
        </p:nvSpPr>
        <p:spPr>
          <a:xfrm>
            <a:off x="738231" y="3906130"/>
            <a:ext cx="1946246" cy="947208"/>
          </a:xfrm>
          <a:prstGeom prst="roundRect">
            <a:avLst/>
          </a:prstGeom>
          <a:solidFill>
            <a:srgbClr val="5B9BD5">
              <a:lumMod val="60000"/>
              <a:lumOff val="4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rPr>
              <a:t>Service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52" name="Diagram 51">
            <a:extLst>
              <a:ext uri="{FF2B5EF4-FFF2-40B4-BE49-F238E27FC236}">
                <a16:creationId xmlns:a16="http://schemas.microsoft.com/office/drawing/2014/main" id="{57455DAC-40E1-48D9-A20F-BEA60A5366E7}"/>
              </a:ext>
            </a:extLst>
          </p:cNvPr>
          <p:cNvGraphicFramePr/>
          <p:nvPr/>
        </p:nvGraphicFramePr>
        <p:xfrm>
          <a:off x="1324015" y="4182342"/>
          <a:ext cx="673645" cy="63320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3" name="Rounded Rectangle 50">
            <a:extLst>
              <a:ext uri="{FF2B5EF4-FFF2-40B4-BE49-F238E27FC236}">
                <a16:creationId xmlns:a16="http://schemas.microsoft.com/office/drawing/2014/main" id="{3CC85815-B227-4E04-A527-61FF5FF15130}"/>
              </a:ext>
            </a:extLst>
          </p:cNvPr>
          <p:cNvSpPr/>
          <p:nvPr/>
        </p:nvSpPr>
        <p:spPr>
          <a:xfrm>
            <a:off x="679398" y="4913912"/>
            <a:ext cx="1008730" cy="818666"/>
          </a:xfrm>
          <a:prstGeom prst="roundRect">
            <a:avLst/>
          </a:prstGeom>
          <a:solidFill>
            <a:srgbClr val="5B9BD5">
              <a:lumMod val="60000"/>
              <a:lumOff val="4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nvGrpSpPr>
          <p:cNvPr id="54" name="Group 53">
            <a:extLst>
              <a:ext uri="{FF2B5EF4-FFF2-40B4-BE49-F238E27FC236}">
                <a16:creationId xmlns:a16="http://schemas.microsoft.com/office/drawing/2014/main" id="{276037B3-7D3D-470D-87E8-70B58806284A}"/>
              </a:ext>
            </a:extLst>
          </p:cNvPr>
          <p:cNvGrpSpPr/>
          <p:nvPr/>
        </p:nvGrpSpPr>
        <p:grpSpPr>
          <a:xfrm>
            <a:off x="1121338" y="5253948"/>
            <a:ext cx="405350" cy="405350"/>
            <a:chOff x="434098" y="331650"/>
            <a:chExt cx="405350" cy="405350"/>
          </a:xfrm>
        </p:grpSpPr>
        <p:sp>
          <p:nvSpPr>
            <p:cNvPr id="55" name="Shape 54">
              <a:extLst>
                <a:ext uri="{FF2B5EF4-FFF2-40B4-BE49-F238E27FC236}">
                  <a16:creationId xmlns:a16="http://schemas.microsoft.com/office/drawing/2014/main" id="{24A6D7C4-9A5C-4F04-B60E-0CA4D74BCAC5}"/>
                </a:ext>
              </a:extLst>
            </p:cNvPr>
            <p:cNvSpPr/>
            <p:nvPr/>
          </p:nvSpPr>
          <p:spPr>
            <a:xfrm>
              <a:off x="434098" y="331650"/>
              <a:ext cx="405350" cy="405350"/>
            </a:xfrm>
            <a:prstGeom prst="gear9">
              <a:avLst/>
            </a:pr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sp>
        <p:sp>
          <p:nvSpPr>
            <p:cNvPr id="56" name="Shape 4">
              <a:extLst>
                <a:ext uri="{FF2B5EF4-FFF2-40B4-BE49-F238E27FC236}">
                  <a16:creationId xmlns:a16="http://schemas.microsoft.com/office/drawing/2014/main" id="{5B9850A2-BFBB-4D34-A059-AE1130DD3C98}"/>
                </a:ext>
              </a:extLst>
            </p:cNvPr>
            <p:cNvSpPr/>
            <p:nvPr/>
          </p:nvSpPr>
          <p:spPr>
            <a:xfrm>
              <a:off x="515591" y="426601"/>
              <a:ext cx="242364" cy="208359"/>
            </a:xfrm>
            <a:prstGeom prst="rect">
              <a:avLst/>
            </a:prstGeom>
            <a:noFill/>
            <a:ln>
              <a:noFill/>
            </a:ln>
            <a:effectLst/>
          </p:spPr>
          <p:txBody>
            <a:bodyPr spcFirstLastPara="0" vert="horz" wrap="square" lIns="10160" tIns="10160" rIns="10160" bIns="10160" numCol="1" spcCol="1270" anchor="ctr" anchorCtr="0">
              <a:noAutofit/>
            </a:bodyPr>
            <a:lstStyle/>
            <a:p>
              <a:pPr marL="0" marR="0" lvl="0" indent="0" algn="ctr" defTabSz="355600" eaLnBrk="1" fontAlgn="auto" latinLnBrk="0" hangingPunct="1">
                <a:lnSpc>
                  <a:spcPct val="90000"/>
                </a:lnSpc>
                <a:spcBef>
                  <a:spcPct val="0"/>
                </a:spcBef>
                <a:spcAft>
                  <a:spcPct val="3500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grpSp>
      <p:grpSp>
        <p:nvGrpSpPr>
          <p:cNvPr id="57" name="Group 56">
            <a:extLst>
              <a:ext uri="{FF2B5EF4-FFF2-40B4-BE49-F238E27FC236}">
                <a16:creationId xmlns:a16="http://schemas.microsoft.com/office/drawing/2014/main" id="{2DFB3AD1-E6CD-428D-B7A8-D236AC76F0A4}"/>
              </a:ext>
            </a:extLst>
          </p:cNvPr>
          <p:cNvGrpSpPr/>
          <p:nvPr/>
        </p:nvGrpSpPr>
        <p:grpSpPr>
          <a:xfrm>
            <a:off x="876668" y="5153255"/>
            <a:ext cx="294799" cy="294799"/>
            <a:chOff x="198258" y="235840"/>
            <a:chExt cx="294799" cy="294799"/>
          </a:xfrm>
        </p:grpSpPr>
        <p:sp>
          <p:nvSpPr>
            <p:cNvPr id="58" name="Shape 57">
              <a:extLst>
                <a:ext uri="{FF2B5EF4-FFF2-40B4-BE49-F238E27FC236}">
                  <a16:creationId xmlns:a16="http://schemas.microsoft.com/office/drawing/2014/main" id="{ECDE5668-AD23-4202-A0A7-87F6EA3FCF60}"/>
                </a:ext>
              </a:extLst>
            </p:cNvPr>
            <p:cNvSpPr/>
            <p:nvPr/>
          </p:nvSpPr>
          <p:spPr>
            <a:xfrm>
              <a:off x="198258" y="235840"/>
              <a:ext cx="294799" cy="294799"/>
            </a:xfrm>
            <a:prstGeom prst="gear6">
              <a:avLst/>
            </a:prstGeom>
            <a:solidFill>
              <a:srgbClr val="FFC000">
                <a:hueOff val="5197846"/>
                <a:satOff val="-23984"/>
                <a:lumOff val="883"/>
                <a:alphaOff val="0"/>
              </a:srgbClr>
            </a:solidFill>
            <a:ln w="12700" cap="flat" cmpd="sng" algn="ctr">
              <a:solidFill>
                <a:sysClr val="window" lastClr="FFFFFF">
                  <a:hueOff val="0"/>
                  <a:satOff val="0"/>
                  <a:lumOff val="0"/>
                  <a:alphaOff val="0"/>
                </a:sysClr>
              </a:solidFill>
              <a:prstDash val="solid"/>
              <a:miter lim="800000"/>
            </a:ln>
            <a:effectLst/>
          </p:spPr>
        </p:sp>
        <p:sp>
          <p:nvSpPr>
            <p:cNvPr id="59" name="Shape 6">
              <a:extLst>
                <a:ext uri="{FF2B5EF4-FFF2-40B4-BE49-F238E27FC236}">
                  <a16:creationId xmlns:a16="http://schemas.microsoft.com/office/drawing/2014/main" id="{CBAD6F53-4D31-4112-A385-87AFE41298CB}"/>
                </a:ext>
              </a:extLst>
            </p:cNvPr>
            <p:cNvSpPr/>
            <p:nvPr/>
          </p:nvSpPr>
          <p:spPr>
            <a:xfrm>
              <a:off x="272475" y="310505"/>
              <a:ext cx="146365" cy="145469"/>
            </a:xfrm>
            <a:prstGeom prst="rect">
              <a:avLst/>
            </a:prstGeom>
            <a:noFill/>
            <a:ln>
              <a:noFill/>
            </a:ln>
            <a:effectLst/>
          </p:spPr>
          <p:txBody>
            <a:bodyPr spcFirstLastPara="0" vert="horz" wrap="square" lIns="10160" tIns="10160" rIns="10160" bIns="10160" numCol="1" spcCol="1270" anchor="ctr" anchorCtr="0">
              <a:noAutofit/>
            </a:bodyPr>
            <a:lstStyle/>
            <a:p>
              <a:pPr marL="0" marR="0" lvl="0" indent="0" algn="ctr" defTabSz="355600" eaLnBrk="1" fontAlgn="auto" latinLnBrk="0" hangingPunct="1">
                <a:lnSpc>
                  <a:spcPct val="90000"/>
                </a:lnSpc>
                <a:spcBef>
                  <a:spcPct val="0"/>
                </a:spcBef>
                <a:spcAft>
                  <a:spcPct val="3500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grpSp>
      <p:grpSp>
        <p:nvGrpSpPr>
          <p:cNvPr id="60" name="Group 59">
            <a:extLst>
              <a:ext uri="{FF2B5EF4-FFF2-40B4-BE49-F238E27FC236}">
                <a16:creationId xmlns:a16="http://schemas.microsoft.com/office/drawing/2014/main" id="{F68668B5-611D-4BF2-90B1-78FB20D27AB8}"/>
              </a:ext>
            </a:extLst>
          </p:cNvPr>
          <p:cNvGrpSpPr/>
          <p:nvPr/>
        </p:nvGrpSpPr>
        <p:grpSpPr>
          <a:xfrm>
            <a:off x="1041786" y="4949873"/>
            <a:ext cx="288843" cy="288843"/>
            <a:chOff x="363376" y="32458"/>
            <a:chExt cx="288843" cy="288843"/>
          </a:xfrm>
        </p:grpSpPr>
        <p:sp>
          <p:nvSpPr>
            <p:cNvPr id="61" name="Shape 60">
              <a:extLst>
                <a:ext uri="{FF2B5EF4-FFF2-40B4-BE49-F238E27FC236}">
                  <a16:creationId xmlns:a16="http://schemas.microsoft.com/office/drawing/2014/main" id="{A51B9690-EE41-40C0-9FFD-8D79A0687326}"/>
                </a:ext>
              </a:extLst>
            </p:cNvPr>
            <p:cNvSpPr/>
            <p:nvPr/>
          </p:nvSpPr>
          <p:spPr>
            <a:xfrm rot="20700000">
              <a:off x="363376" y="32458"/>
              <a:ext cx="288843" cy="288843"/>
            </a:xfrm>
            <a:prstGeom prst="gear6">
              <a:avLst/>
            </a:prstGeom>
            <a:solidFill>
              <a:srgbClr val="FFC000">
                <a:hueOff val="10395692"/>
                <a:satOff val="-47968"/>
                <a:lumOff val="1765"/>
                <a:alphaOff val="0"/>
              </a:srgbClr>
            </a:solidFill>
            <a:ln w="12700" cap="flat" cmpd="sng" algn="ctr">
              <a:solidFill>
                <a:sysClr val="window" lastClr="FFFFFF">
                  <a:hueOff val="0"/>
                  <a:satOff val="0"/>
                  <a:lumOff val="0"/>
                  <a:alphaOff val="0"/>
                </a:sysClr>
              </a:solidFill>
              <a:prstDash val="solid"/>
              <a:miter lim="800000"/>
            </a:ln>
            <a:effectLst/>
          </p:spPr>
        </p:sp>
        <p:sp>
          <p:nvSpPr>
            <p:cNvPr id="62" name="Shape 8">
              <a:extLst>
                <a:ext uri="{FF2B5EF4-FFF2-40B4-BE49-F238E27FC236}">
                  <a16:creationId xmlns:a16="http://schemas.microsoft.com/office/drawing/2014/main" id="{4D887F7C-C1DF-412F-8BFC-6975E829FD2F}"/>
                </a:ext>
              </a:extLst>
            </p:cNvPr>
            <p:cNvSpPr/>
            <p:nvPr/>
          </p:nvSpPr>
          <p:spPr>
            <a:xfrm>
              <a:off x="426728" y="95809"/>
              <a:ext cx="162140" cy="162140"/>
            </a:xfrm>
            <a:prstGeom prst="rect">
              <a:avLst/>
            </a:prstGeom>
            <a:noFill/>
            <a:ln>
              <a:noFill/>
            </a:ln>
            <a:effectLst/>
          </p:spPr>
          <p:txBody>
            <a:bodyPr spcFirstLastPara="0" vert="horz" wrap="square" lIns="10160" tIns="10160" rIns="10160" bIns="10160" numCol="1" spcCol="1270" anchor="ctr" anchorCtr="0">
              <a:noAutofit/>
            </a:bodyPr>
            <a:lstStyle/>
            <a:p>
              <a:pPr marL="0" marR="0" lvl="0" indent="0" algn="ctr" defTabSz="355600" eaLnBrk="1" fontAlgn="auto" latinLnBrk="0" hangingPunct="1">
                <a:lnSpc>
                  <a:spcPct val="90000"/>
                </a:lnSpc>
                <a:spcBef>
                  <a:spcPct val="0"/>
                </a:spcBef>
                <a:spcAft>
                  <a:spcPct val="3500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grpSp>
      <p:sp>
        <p:nvSpPr>
          <p:cNvPr id="63" name="Circular Arrow 60">
            <a:extLst>
              <a:ext uri="{FF2B5EF4-FFF2-40B4-BE49-F238E27FC236}">
                <a16:creationId xmlns:a16="http://schemas.microsoft.com/office/drawing/2014/main" id="{7664993E-3431-465A-AEE8-9F00C2952471}"/>
              </a:ext>
            </a:extLst>
          </p:cNvPr>
          <p:cNvSpPr/>
          <p:nvPr/>
        </p:nvSpPr>
        <p:spPr>
          <a:xfrm>
            <a:off x="1057969" y="5213730"/>
            <a:ext cx="518848" cy="518848"/>
          </a:xfrm>
          <a:prstGeom prst="circularArrow">
            <a:avLst>
              <a:gd name="adj1" fmla="val 4688"/>
              <a:gd name="adj2" fmla="val 299029"/>
              <a:gd name="adj3" fmla="val 2239298"/>
              <a:gd name="adj4" fmla="val 16714544"/>
              <a:gd name="adj5" fmla="val 5469"/>
            </a:avLst>
          </a:prstGeom>
          <a:solidFill>
            <a:srgbClr val="FFC000">
              <a:hueOff val="0"/>
              <a:satOff val="0"/>
              <a:lumOff val="0"/>
              <a:alphaOff val="0"/>
            </a:srgbClr>
          </a:solidFill>
          <a:ln>
            <a:noFill/>
          </a:ln>
          <a:effectLst/>
        </p:spPr>
      </p:sp>
      <p:sp>
        <p:nvSpPr>
          <p:cNvPr id="64" name="Shape 63">
            <a:extLst>
              <a:ext uri="{FF2B5EF4-FFF2-40B4-BE49-F238E27FC236}">
                <a16:creationId xmlns:a16="http://schemas.microsoft.com/office/drawing/2014/main" id="{AF4B4279-7C02-4AE7-AA58-4C76E1F6404B}"/>
              </a:ext>
            </a:extLst>
          </p:cNvPr>
          <p:cNvSpPr/>
          <p:nvPr/>
        </p:nvSpPr>
        <p:spPr>
          <a:xfrm>
            <a:off x="824459" y="5102864"/>
            <a:ext cx="376975" cy="376975"/>
          </a:xfrm>
          <a:prstGeom prst="leftCircularArrow">
            <a:avLst>
              <a:gd name="adj1" fmla="val 6452"/>
              <a:gd name="adj2" fmla="val 429999"/>
              <a:gd name="adj3" fmla="val 10489124"/>
              <a:gd name="adj4" fmla="val 14837806"/>
              <a:gd name="adj5" fmla="val 7527"/>
            </a:avLst>
          </a:prstGeom>
          <a:solidFill>
            <a:srgbClr val="FFC000">
              <a:hueOff val="5197846"/>
              <a:satOff val="-23984"/>
              <a:lumOff val="883"/>
              <a:alphaOff val="0"/>
            </a:srgbClr>
          </a:solidFill>
          <a:ln>
            <a:noFill/>
          </a:ln>
          <a:effectLst/>
        </p:spPr>
      </p:sp>
      <p:sp>
        <p:nvSpPr>
          <p:cNvPr id="65" name="Circular Arrow 62">
            <a:extLst>
              <a:ext uri="{FF2B5EF4-FFF2-40B4-BE49-F238E27FC236}">
                <a16:creationId xmlns:a16="http://schemas.microsoft.com/office/drawing/2014/main" id="{B368A0A0-E197-4BF4-B4D2-A9871E01FB0D}"/>
              </a:ext>
            </a:extLst>
          </p:cNvPr>
          <p:cNvSpPr/>
          <p:nvPr/>
        </p:nvSpPr>
        <p:spPr>
          <a:xfrm>
            <a:off x="974973" y="4901443"/>
            <a:ext cx="406455" cy="406455"/>
          </a:xfrm>
          <a:prstGeom prst="circularArrow">
            <a:avLst>
              <a:gd name="adj1" fmla="val 5984"/>
              <a:gd name="adj2" fmla="val 394124"/>
              <a:gd name="adj3" fmla="val 13313824"/>
              <a:gd name="adj4" fmla="val 10508221"/>
              <a:gd name="adj5" fmla="val 6981"/>
            </a:avLst>
          </a:prstGeom>
          <a:solidFill>
            <a:srgbClr val="FFC000">
              <a:hueOff val="10395692"/>
              <a:satOff val="-47968"/>
              <a:lumOff val="1765"/>
              <a:alphaOff val="0"/>
            </a:srgbClr>
          </a:solidFill>
          <a:ln>
            <a:noFill/>
          </a:ln>
          <a:effectLst/>
        </p:spPr>
      </p:sp>
      <p:sp>
        <p:nvSpPr>
          <p:cNvPr id="66" name="Rounded Rectangle 77">
            <a:extLst>
              <a:ext uri="{FF2B5EF4-FFF2-40B4-BE49-F238E27FC236}">
                <a16:creationId xmlns:a16="http://schemas.microsoft.com/office/drawing/2014/main" id="{B42C56EA-ABB0-4CB0-B489-6947450E33A1}"/>
              </a:ext>
            </a:extLst>
          </p:cNvPr>
          <p:cNvSpPr/>
          <p:nvPr/>
        </p:nvSpPr>
        <p:spPr>
          <a:xfrm>
            <a:off x="1740855" y="4913912"/>
            <a:ext cx="1008730" cy="818666"/>
          </a:xfrm>
          <a:prstGeom prst="roundRect">
            <a:avLst/>
          </a:prstGeom>
          <a:solidFill>
            <a:srgbClr val="5B9BD5">
              <a:lumMod val="60000"/>
              <a:lumOff val="4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nvGrpSpPr>
          <p:cNvPr id="67" name="Group 66">
            <a:extLst>
              <a:ext uri="{FF2B5EF4-FFF2-40B4-BE49-F238E27FC236}">
                <a16:creationId xmlns:a16="http://schemas.microsoft.com/office/drawing/2014/main" id="{F146A775-5B90-4F46-8A3D-9C5ABCEE2F27}"/>
              </a:ext>
            </a:extLst>
          </p:cNvPr>
          <p:cNvGrpSpPr/>
          <p:nvPr/>
        </p:nvGrpSpPr>
        <p:grpSpPr>
          <a:xfrm>
            <a:off x="2182795" y="5253948"/>
            <a:ext cx="405350" cy="405350"/>
            <a:chOff x="434098" y="331650"/>
            <a:chExt cx="405350" cy="405350"/>
          </a:xfrm>
        </p:grpSpPr>
        <p:sp>
          <p:nvSpPr>
            <p:cNvPr id="68" name="Shape 67">
              <a:extLst>
                <a:ext uri="{FF2B5EF4-FFF2-40B4-BE49-F238E27FC236}">
                  <a16:creationId xmlns:a16="http://schemas.microsoft.com/office/drawing/2014/main" id="{CCA3AA65-B2EF-40E5-858F-A0D06A7EA870}"/>
                </a:ext>
              </a:extLst>
            </p:cNvPr>
            <p:cNvSpPr/>
            <p:nvPr/>
          </p:nvSpPr>
          <p:spPr>
            <a:xfrm>
              <a:off x="434098" y="331650"/>
              <a:ext cx="405350" cy="405350"/>
            </a:xfrm>
            <a:prstGeom prst="gear9">
              <a:avLst/>
            </a:pr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sp>
        <p:sp>
          <p:nvSpPr>
            <p:cNvPr id="69" name="Shape 4">
              <a:extLst>
                <a:ext uri="{FF2B5EF4-FFF2-40B4-BE49-F238E27FC236}">
                  <a16:creationId xmlns:a16="http://schemas.microsoft.com/office/drawing/2014/main" id="{4B6C737D-E88A-411B-A0C5-A25716ACD28F}"/>
                </a:ext>
              </a:extLst>
            </p:cNvPr>
            <p:cNvSpPr/>
            <p:nvPr/>
          </p:nvSpPr>
          <p:spPr>
            <a:xfrm>
              <a:off x="515591" y="426601"/>
              <a:ext cx="242364" cy="208359"/>
            </a:xfrm>
            <a:prstGeom prst="rect">
              <a:avLst/>
            </a:prstGeom>
            <a:noFill/>
            <a:ln>
              <a:noFill/>
            </a:ln>
            <a:effectLst/>
          </p:spPr>
          <p:txBody>
            <a:bodyPr spcFirstLastPara="0" vert="horz" wrap="square" lIns="10160" tIns="10160" rIns="10160" bIns="10160" numCol="1" spcCol="1270" anchor="ctr" anchorCtr="0">
              <a:noAutofit/>
            </a:bodyPr>
            <a:lstStyle/>
            <a:p>
              <a:pPr marL="0" marR="0" lvl="0" indent="0" algn="ctr" defTabSz="355600" eaLnBrk="1" fontAlgn="auto" latinLnBrk="0" hangingPunct="1">
                <a:lnSpc>
                  <a:spcPct val="90000"/>
                </a:lnSpc>
                <a:spcBef>
                  <a:spcPct val="0"/>
                </a:spcBef>
                <a:spcAft>
                  <a:spcPct val="3500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grpSp>
      <p:grpSp>
        <p:nvGrpSpPr>
          <p:cNvPr id="70" name="Group 69">
            <a:extLst>
              <a:ext uri="{FF2B5EF4-FFF2-40B4-BE49-F238E27FC236}">
                <a16:creationId xmlns:a16="http://schemas.microsoft.com/office/drawing/2014/main" id="{0D084751-3111-44D3-B7D1-C9EFA6CE0712}"/>
              </a:ext>
            </a:extLst>
          </p:cNvPr>
          <p:cNvGrpSpPr/>
          <p:nvPr/>
        </p:nvGrpSpPr>
        <p:grpSpPr>
          <a:xfrm>
            <a:off x="1938125" y="5153255"/>
            <a:ext cx="294799" cy="294799"/>
            <a:chOff x="198258" y="235840"/>
            <a:chExt cx="294799" cy="294799"/>
          </a:xfrm>
        </p:grpSpPr>
        <p:sp>
          <p:nvSpPr>
            <p:cNvPr id="71" name="Shape 70">
              <a:extLst>
                <a:ext uri="{FF2B5EF4-FFF2-40B4-BE49-F238E27FC236}">
                  <a16:creationId xmlns:a16="http://schemas.microsoft.com/office/drawing/2014/main" id="{8CC8C9B3-765E-4C15-8EDA-7EC50C567530}"/>
                </a:ext>
              </a:extLst>
            </p:cNvPr>
            <p:cNvSpPr/>
            <p:nvPr/>
          </p:nvSpPr>
          <p:spPr>
            <a:xfrm>
              <a:off x="198258" y="235840"/>
              <a:ext cx="294799" cy="294799"/>
            </a:xfrm>
            <a:prstGeom prst="gear6">
              <a:avLst/>
            </a:prstGeom>
            <a:solidFill>
              <a:srgbClr val="FFC000">
                <a:hueOff val="5197846"/>
                <a:satOff val="-23984"/>
                <a:lumOff val="883"/>
                <a:alphaOff val="0"/>
              </a:srgbClr>
            </a:solidFill>
            <a:ln w="12700" cap="flat" cmpd="sng" algn="ctr">
              <a:solidFill>
                <a:sysClr val="window" lastClr="FFFFFF">
                  <a:hueOff val="0"/>
                  <a:satOff val="0"/>
                  <a:lumOff val="0"/>
                  <a:alphaOff val="0"/>
                </a:sysClr>
              </a:solidFill>
              <a:prstDash val="solid"/>
              <a:miter lim="800000"/>
            </a:ln>
            <a:effectLst/>
          </p:spPr>
        </p:sp>
        <p:sp>
          <p:nvSpPr>
            <p:cNvPr id="72" name="Shape 6">
              <a:extLst>
                <a:ext uri="{FF2B5EF4-FFF2-40B4-BE49-F238E27FC236}">
                  <a16:creationId xmlns:a16="http://schemas.microsoft.com/office/drawing/2014/main" id="{AAC2AC21-5660-4D90-823F-C2B5121122DF}"/>
                </a:ext>
              </a:extLst>
            </p:cNvPr>
            <p:cNvSpPr/>
            <p:nvPr/>
          </p:nvSpPr>
          <p:spPr>
            <a:xfrm>
              <a:off x="272475" y="310505"/>
              <a:ext cx="146365" cy="145469"/>
            </a:xfrm>
            <a:prstGeom prst="rect">
              <a:avLst/>
            </a:prstGeom>
            <a:noFill/>
            <a:ln>
              <a:noFill/>
            </a:ln>
            <a:effectLst/>
          </p:spPr>
          <p:txBody>
            <a:bodyPr spcFirstLastPara="0" vert="horz" wrap="square" lIns="10160" tIns="10160" rIns="10160" bIns="10160" numCol="1" spcCol="1270" anchor="ctr" anchorCtr="0">
              <a:noAutofit/>
            </a:bodyPr>
            <a:lstStyle/>
            <a:p>
              <a:pPr marL="0" marR="0" lvl="0" indent="0" algn="ctr" defTabSz="355600" eaLnBrk="1" fontAlgn="auto" latinLnBrk="0" hangingPunct="1">
                <a:lnSpc>
                  <a:spcPct val="90000"/>
                </a:lnSpc>
                <a:spcBef>
                  <a:spcPct val="0"/>
                </a:spcBef>
                <a:spcAft>
                  <a:spcPct val="3500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grpSp>
      <p:grpSp>
        <p:nvGrpSpPr>
          <p:cNvPr id="73" name="Group 72">
            <a:extLst>
              <a:ext uri="{FF2B5EF4-FFF2-40B4-BE49-F238E27FC236}">
                <a16:creationId xmlns:a16="http://schemas.microsoft.com/office/drawing/2014/main" id="{72373EB7-3D31-49EC-899A-70A8054EF77C}"/>
              </a:ext>
            </a:extLst>
          </p:cNvPr>
          <p:cNvGrpSpPr/>
          <p:nvPr/>
        </p:nvGrpSpPr>
        <p:grpSpPr>
          <a:xfrm>
            <a:off x="2103243" y="4949873"/>
            <a:ext cx="288843" cy="288843"/>
            <a:chOff x="363376" y="32458"/>
            <a:chExt cx="288843" cy="288843"/>
          </a:xfrm>
        </p:grpSpPr>
        <p:sp>
          <p:nvSpPr>
            <p:cNvPr id="74" name="Shape 73">
              <a:extLst>
                <a:ext uri="{FF2B5EF4-FFF2-40B4-BE49-F238E27FC236}">
                  <a16:creationId xmlns:a16="http://schemas.microsoft.com/office/drawing/2014/main" id="{69466965-771F-4A27-880C-B4B0AEFFEFE5}"/>
                </a:ext>
              </a:extLst>
            </p:cNvPr>
            <p:cNvSpPr/>
            <p:nvPr/>
          </p:nvSpPr>
          <p:spPr>
            <a:xfrm rot="20700000">
              <a:off x="363376" y="32458"/>
              <a:ext cx="288843" cy="288843"/>
            </a:xfrm>
            <a:prstGeom prst="gear6">
              <a:avLst/>
            </a:prstGeom>
            <a:solidFill>
              <a:srgbClr val="FFC000">
                <a:hueOff val="10395692"/>
                <a:satOff val="-47968"/>
                <a:lumOff val="1765"/>
                <a:alphaOff val="0"/>
              </a:srgbClr>
            </a:solidFill>
            <a:ln w="12700" cap="flat" cmpd="sng" algn="ctr">
              <a:solidFill>
                <a:sysClr val="window" lastClr="FFFFFF">
                  <a:hueOff val="0"/>
                  <a:satOff val="0"/>
                  <a:lumOff val="0"/>
                  <a:alphaOff val="0"/>
                </a:sysClr>
              </a:solidFill>
              <a:prstDash val="solid"/>
              <a:miter lim="800000"/>
            </a:ln>
            <a:effectLst/>
          </p:spPr>
        </p:sp>
        <p:sp>
          <p:nvSpPr>
            <p:cNvPr id="75" name="Shape 8">
              <a:extLst>
                <a:ext uri="{FF2B5EF4-FFF2-40B4-BE49-F238E27FC236}">
                  <a16:creationId xmlns:a16="http://schemas.microsoft.com/office/drawing/2014/main" id="{BE70E654-90E3-4896-8C0D-625A4E6E4BB1}"/>
                </a:ext>
              </a:extLst>
            </p:cNvPr>
            <p:cNvSpPr/>
            <p:nvPr/>
          </p:nvSpPr>
          <p:spPr>
            <a:xfrm>
              <a:off x="426728" y="95809"/>
              <a:ext cx="162140" cy="162140"/>
            </a:xfrm>
            <a:prstGeom prst="rect">
              <a:avLst/>
            </a:prstGeom>
            <a:noFill/>
            <a:ln>
              <a:noFill/>
            </a:ln>
            <a:effectLst/>
          </p:spPr>
          <p:txBody>
            <a:bodyPr spcFirstLastPara="0" vert="horz" wrap="square" lIns="10160" tIns="10160" rIns="10160" bIns="10160" numCol="1" spcCol="1270" anchor="ctr" anchorCtr="0">
              <a:noAutofit/>
            </a:bodyPr>
            <a:lstStyle/>
            <a:p>
              <a:pPr marL="0" marR="0" lvl="0" indent="0" algn="ctr" defTabSz="355600" eaLnBrk="1" fontAlgn="auto" latinLnBrk="0" hangingPunct="1">
                <a:lnSpc>
                  <a:spcPct val="90000"/>
                </a:lnSpc>
                <a:spcBef>
                  <a:spcPct val="0"/>
                </a:spcBef>
                <a:spcAft>
                  <a:spcPct val="3500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grpSp>
      <p:sp>
        <p:nvSpPr>
          <p:cNvPr id="76" name="Circular Arrow 87">
            <a:extLst>
              <a:ext uri="{FF2B5EF4-FFF2-40B4-BE49-F238E27FC236}">
                <a16:creationId xmlns:a16="http://schemas.microsoft.com/office/drawing/2014/main" id="{77583E13-ACAF-49D2-8F0B-1CD82EEB4A25}"/>
              </a:ext>
            </a:extLst>
          </p:cNvPr>
          <p:cNvSpPr/>
          <p:nvPr/>
        </p:nvSpPr>
        <p:spPr>
          <a:xfrm>
            <a:off x="2119426" y="5213730"/>
            <a:ext cx="518848" cy="518848"/>
          </a:xfrm>
          <a:prstGeom prst="circularArrow">
            <a:avLst>
              <a:gd name="adj1" fmla="val 4688"/>
              <a:gd name="adj2" fmla="val 299029"/>
              <a:gd name="adj3" fmla="val 2239298"/>
              <a:gd name="adj4" fmla="val 16714544"/>
              <a:gd name="adj5" fmla="val 5469"/>
            </a:avLst>
          </a:prstGeom>
          <a:solidFill>
            <a:srgbClr val="FFC000">
              <a:hueOff val="0"/>
              <a:satOff val="0"/>
              <a:lumOff val="0"/>
              <a:alphaOff val="0"/>
            </a:srgbClr>
          </a:solidFill>
          <a:ln>
            <a:noFill/>
          </a:ln>
          <a:effectLst/>
        </p:spPr>
      </p:sp>
      <p:sp>
        <p:nvSpPr>
          <p:cNvPr id="77" name="Shape 76">
            <a:extLst>
              <a:ext uri="{FF2B5EF4-FFF2-40B4-BE49-F238E27FC236}">
                <a16:creationId xmlns:a16="http://schemas.microsoft.com/office/drawing/2014/main" id="{FCAB9A46-9029-4993-B00B-33C21730C3DD}"/>
              </a:ext>
            </a:extLst>
          </p:cNvPr>
          <p:cNvSpPr/>
          <p:nvPr/>
        </p:nvSpPr>
        <p:spPr>
          <a:xfrm>
            <a:off x="1885916" y="5102864"/>
            <a:ext cx="376975" cy="376975"/>
          </a:xfrm>
          <a:prstGeom prst="leftCircularArrow">
            <a:avLst>
              <a:gd name="adj1" fmla="val 6452"/>
              <a:gd name="adj2" fmla="val 429999"/>
              <a:gd name="adj3" fmla="val 10489124"/>
              <a:gd name="adj4" fmla="val 14837806"/>
              <a:gd name="adj5" fmla="val 7527"/>
            </a:avLst>
          </a:prstGeom>
          <a:solidFill>
            <a:srgbClr val="FFC000">
              <a:hueOff val="5197846"/>
              <a:satOff val="-23984"/>
              <a:lumOff val="883"/>
              <a:alphaOff val="0"/>
            </a:srgbClr>
          </a:solidFill>
          <a:ln>
            <a:noFill/>
          </a:ln>
          <a:effectLst/>
        </p:spPr>
      </p:sp>
      <p:sp>
        <p:nvSpPr>
          <p:cNvPr id="78" name="Circular Arrow 89">
            <a:extLst>
              <a:ext uri="{FF2B5EF4-FFF2-40B4-BE49-F238E27FC236}">
                <a16:creationId xmlns:a16="http://schemas.microsoft.com/office/drawing/2014/main" id="{A6D75FA6-FC29-44EF-AF56-9691316CB02C}"/>
              </a:ext>
            </a:extLst>
          </p:cNvPr>
          <p:cNvSpPr/>
          <p:nvPr/>
        </p:nvSpPr>
        <p:spPr>
          <a:xfrm>
            <a:off x="2036430" y="4901443"/>
            <a:ext cx="406455" cy="406455"/>
          </a:xfrm>
          <a:prstGeom prst="circularArrow">
            <a:avLst>
              <a:gd name="adj1" fmla="val 5984"/>
              <a:gd name="adj2" fmla="val 394124"/>
              <a:gd name="adj3" fmla="val 13313824"/>
              <a:gd name="adj4" fmla="val 10508221"/>
              <a:gd name="adj5" fmla="val 6981"/>
            </a:avLst>
          </a:prstGeom>
          <a:solidFill>
            <a:srgbClr val="FFC000">
              <a:hueOff val="10395692"/>
              <a:satOff val="-47968"/>
              <a:lumOff val="1765"/>
              <a:alphaOff val="0"/>
            </a:srgbClr>
          </a:solidFill>
          <a:ln>
            <a:noFill/>
          </a:ln>
          <a:effectLst/>
        </p:spPr>
      </p:sp>
      <p:sp>
        <p:nvSpPr>
          <p:cNvPr id="79" name="Rounded Rectangle 90">
            <a:extLst>
              <a:ext uri="{FF2B5EF4-FFF2-40B4-BE49-F238E27FC236}">
                <a16:creationId xmlns:a16="http://schemas.microsoft.com/office/drawing/2014/main" id="{9FC74244-75B2-4FD8-86AC-4F7E8BEAD86E}"/>
              </a:ext>
            </a:extLst>
          </p:cNvPr>
          <p:cNvSpPr/>
          <p:nvPr/>
        </p:nvSpPr>
        <p:spPr>
          <a:xfrm>
            <a:off x="5040367" y="3906130"/>
            <a:ext cx="1946246" cy="947208"/>
          </a:xfrm>
          <a:prstGeom prst="roundRect">
            <a:avLst/>
          </a:prstGeom>
          <a:solidFill>
            <a:srgbClr val="0070C0"/>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rPr>
              <a:t>Component</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80" name="Diagram 79">
            <a:extLst>
              <a:ext uri="{FF2B5EF4-FFF2-40B4-BE49-F238E27FC236}">
                <a16:creationId xmlns:a16="http://schemas.microsoft.com/office/drawing/2014/main" id="{94E1BB4F-83EF-4976-A5D5-46C205A6B07E}"/>
              </a:ext>
            </a:extLst>
          </p:cNvPr>
          <p:cNvGraphicFramePr/>
          <p:nvPr/>
        </p:nvGraphicFramePr>
        <p:xfrm>
          <a:off x="5755881" y="4114783"/>
          <a:ext cx="673645" cy="63320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81" name="Rounded Rectangle 93">
            <a:extLst>
              <a:ext uri="{FF2B5EF4-FFF2-40B4-BE49-F238E27FC236}">
                <a16:creationId xmlns:a16="http://schemas.microsoft.com/office/drawing/2014/main" id="{8104E400-E0D7-483C-932C-EDA1D92E1B35}"/>
              </a:ext>
            </a:extLst>
          </p:cNvPr>
          <p:cNvSpPr/>
          <p:nvPr/>
        </p:nvSpPr>
        <p:spPr>
          <a:xfrm>
            <a:off x="5047376" y="1246362"/>
            <a:ext cx="1946246" cy="817938"/>
          </a:xfrm>
          <a:prstGeom prst="roundRect">
            <a:avLst/>
          </a:prstGeom>
          <a:solidFill>
            <a:srgbClr val="0070C0"/>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Template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&lt;   &gt;</a:t>
            </a:r>
          </a:p>
        </p:txBody>
      </p:sp>
      <p:sp>
        <p:nvSpPr>
          <p:cNvPr id="82" name="Cloud Callout 94">
            <a:extLst>
              <a:ext uri="{FF2B5EF4-FFF2-40B4-BE49-F238E27FC236}">
                <a16:creationId xmlns:a16="http://schemas.microsoft.com/office/drawing/2014/main" id="{01D8EA82-98F9-415A-A396-5D5958948B40}"/>
              </a:ext>
            </a:extLst>
          </p:cNvPr>
          <p:cNvSpPr/>
          <p:nvPr/>
        </p:nvSpPr>
        <p:spPr>
          <a:xfrm>
            <a:off x="4676861" y="2503900"/>
            <a:ext cx="2806118" cy="986255"/>
          </a:xfrm>
          <a:prstGeom prst="cloudCallout">
            <a:avLst/>
          </a:prstGeom>
          <a:solidFill>
            <a:srgbClr val="ED7D31"/>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r>
              <a:rPr kumimoji="0" lang="en-US" sz="1800" b="0" i="0" u="none" strike="noStrike" kern="0" cap="none" spc="0" normalizeH="0" baseline="0" noProof="0" dirty="0" err="1">
                <a:ln>
                  <a:noFill/>
                </a:ln>
                <a:solidFill>
                  <a:prstClr val="white"/>
                </a:solidFill>
                <a:effectLst/>
                <a:uLnTx/>
                <a:uFillTx/>
                <a:latin typeface="Calibri" panose="020F0502020204030204"/>
                <a:ea typeface="+mn-ea"/>
                <a:cs typeface="+mn-cs"/>
              </a:rPr>
              <a:t>MetaData</a:t>
            </a: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83" name="Curved Left Arrow 100">
            <a:extLst>
              <a:ext uri="{FF2B5EF4-FFF2-40B4-BE49-F238E27FC236}">
                <a16:creationId xmlns:a16="http://schemas.microsoft.com/office/drawing/2014/main" id="{B2EADAF3-8622-4467-A5EB-1361E4820EB5}"/>
              </a:ext>
            </a:extLst>
          </p:cNvPr>
          <p:cNvSpPr/>
          <p:nvPr/>
        </p:nvSpPr>
        <p:spPr>
          <a:xfrm>
            <a:off x="6986613" y="1506327"/>
            <a:ext cx="1673219" cy="3141782"/>
          </a:xfrm>
          <a:prstGeom prst="curvedLeftArrow">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Event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Binding</a:t>
            </a:r>
          </a:p>
        </p:txBody>
      </p:sp>
      <p:sp>
        <p:nvSpPr>
          <p:cNvPr id="84" name="Cloud Callout 101">
            <a:extLst>
              <a:ext uri="{FF2B5EF4-FFF2-40B4-BE49-F238E27FC236}">
                <a16:creationId xmlns:a16="http://schemas.microsoft.com/office/drawing/2014/main" id="{3FF54E01-5416-4E70-AC69-7270A48D9430}"/>
              </a:ext>
            </a:extLst>
          </p:cNvPr>
          <p:cNvSpPr/>
          <p:nvPr/>
        </p:nvSpPr>
        <p:spPr>
          <a:xfrm>
            <a:off x="9175971" y="297894"/>
            <a:ext cx="2077307" cy="782822"/>
          </a:xfrm>
          <a:prstGeom prst="cloudCallout">
            <a:avLst/>
          </a:prstGeom>
          <a:solidFill>
            <a:srgbClr val="4472C4">
              <a:lumMod val="60000"/>
              <a:lumOff val="4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prstClr val="white"/>
                </a:solidFill>
                <a:effectLst/>
                <a:uLnTx/>
                <a:uFillTx/>
                <a:latin typeface="Calibri" panose="020F0502020204030204"/>
                <a:ea typeface="+mn-ea"/>
                <a:cs typeface="+mn-cs"/>
              </a:rPr>
              <a:t>MetaData</a:t>
            </a: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85" name="Curved Right Arrow 102">
            <a:extLst>
              <a:ext uri="{FF2B5EF4-FFF2-40B4-BE49-F238E27FC236}">
                <a16:creationId xmlns:a16="http://schemas.microsoft.com/office/drawing/2014/main" id="{17D14188-97E9-4907-9EFE-89C02DA96F6C}"/>
              </a:ext>
            </a:extLst>
          </p:cNvPr>
          <p:cNvSpPr/>
          <p:nvPr/>
        </p:nvSpPr>
        <p:spPr>
          <a:xfrm rot="10800000" flipH="1">
            <a:off x="3323478" y="1246362"/>
            <a:ext cx="1716889" cy="3372692"/>
          </a:xfrm>
          <a:prstGeom prst="curvedRightArrow">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86" name="Content Placeholder 2">
            <a:extLst>
              <a:ext uri="{FF2B5EF4-FFF2-40B4-BE49-F238E27FC236}">
                <a16:creationId xmlns:a16="http://schemas.microsoft.com/office/drawing/2014/main" id="{829A61D0-D2F8-4DB1-AD2E-D87B2FBDB4B9}"/>
              </a:ext>
            </a:extLst>
          </p:cNvPr>
          <p:cNvSpPr txBox="1">
            <a:spLocks/>
          </p:cNvSpPr>
          <p:nvPr/>
        </p:nvSpPr>
        <p:spPr>
          <a:xfrm>
            <a:off x="3597057" y="2681992"/>
            <a:ext cx="1079804" cy="67743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rPr>
              <a:t>Property</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rPr>
              <a:t> Binding</a:t>
            </a:r>
            <a:endParaRPr kumimoji="0" lang="en-US"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cxnSp>
        <p:nvCxnSpPr>
          <p:cNvPr id="87" name="Straight Arrow Connector 86">
            <a:extLst>
              <a:ext uri="{FF2B5EF4-FFF2-40B4-BE49-F238E27FC236}">
                <a16:creationId xmlns:a16="http://schemas.microsoft.com/office/drawing/2014/main" id="{7D049522-D396-45A1-829B-CA61A1903674}"/>
              </a:ext>
            </a:extLst>
          </p:cNvPr>
          <p:cNvCxnSpPr>
            <a:stCxn id="51" idx="3"/>
            <a:endCxn id="85" idx="4"/>
          </p:cNvCxnSpPr>
          <p:nvPr/>
        </p:nvCxnSpPr>
        <p:spPr>
          <a:xfrm>
            <a:off x="2684477" y="4379734"/>
            <a:ext cx="2355890" cy="24709"/>
          </a:xfrm>
          <a:prstGeom prst="straightConnector1">
            <a:avLst/>
          </a:prstGeom>
          <a:noFill/>
          <a:ln w="19050" cap="flat" cmpd="sng" algn="ctr">
            <a:solidFill>
              <a:srgbClr val="ED7D31"/>
            </a:solidFill>
            <a:prstDash val="solid"/>
            <a:miter lim="800000"/>
            <a:tailEnd type="triangle"/>
          </a:ln>
          <a:effectLst/>
        </p:spPr>
      </p:cxnSp>
      <p:grpSp>
        <p:nvGrpSpPr>
          <p:cNvPr id="88" name="Group 87">
            <a:extLst>
              <a:ext uri="{FF2B5EF4-FFF2-40B4-BE49-F238E27FC236}">
                <a16:creationId xmlns:a16="http://schemas.microsoft.com/office/drawing/2014/main" id="{BA164D25-61F3-4A1B-BEB4-366873F8FCE2}"/>
              </a:ext>
            </a:extLst>
          </p:cNvPr>
          <p:cNvGrpSpPr/>
          <p:nvPr/>
        </p:nvGrpSpPr>
        <p:grpSpPr>
          <a:xfrm>
            <a:off x="9280985" y="1228774"/>
            <a:ext cx="2073514" cy="986255"/>
            <a:chOff x="436029" y="185291"/>
            <a:chExt cx="760671" cy="760671"/>
          </a:xfrm>
        </p:grpSpPr>
        <p:sp>
          <p:nvSpPr>
            <p:cNvPr id="89" name="Rounded Rectangle 112">
              <a:extLst>
                <a:ext uri="{FF2B5EF4-FFF2-40B4-BE49-F238E27FC236}">
                  <a16:creationId xmlns:a16="http://schemas.microsoft.com/office/drawing/2014/main" id="{610F5BFF-C351-4B8E-AD50-11E4DCBD652F}"/>
                </a:ext>
              </a:extLst>
            </p:cNvPr>
            <p:cNvSpPr/>
            <p:nvPr/>
          </p:nvSpPr>
          <p:spPr>
            <a:xfrm>
              <a:off x="436029" y="185291"/>
              <a:ext cx="760671" cy="760671"/>
            </a:xfrm>
            <a:prstGeom prst="round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sp>
        <p:sp>
          <p:nvSpPr>
            <p:cNvPr id="90" name="Rounded Rectangle 4">
              <a:extLst>
                <a:ext uri="{FF2B5EF4-FFF2-40B4-BE49-F238E27FC236}">
                  <a16:creationId xmlns:a16="http://schemas.microsoft.com/office/drawing/2014/main" id="{52EF53D3-12F5-4092-88AA-616956D9A3E0}"/>
                </a:ext>
              </a:extLst>
            </p:cNvPr>
            <p:cNvSpPr/>
            <p:nvPr/>
          </p:nvSpPr>
          <p:spPr>
            <a:xfrm>
              <a:off x="473162" y="222424"/>
              <a:ext cx="686405" cy="686405"/>
            </a:xfrm>
            <a:prstGeom prst="rect">
              <a:avLst/>
            </a:prstGeom>
            <a:noFill/>
            <a:ln>
              <a:noFill/>
            </a:ln>
            <a:effectLst/>
          </p:spPr>
          <p:txBody>
            <a:bodyPr spcFirstLastPara="0" vert="horz" wrap="square" lIns="38100" tIns="38100" rIns="38100" bIns="38100"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rPr>
                <a:t>Directive</a:t>
              </a:r>
            </a:p>
            <a:p>
              <a:pPr marL="0" marR="0" lvl="0" indent="0" algn="ctr" defTabSz="444500" eaLnBrk="1" fontAlgn="auto" latinLnBrk="0" hangingPunct="1">
                <a:lnSpc>
                  <a:spcPct val="90000"/>
                </a:lnSpc>
                <a:spcBef>
                  <a:spcPct val="0"/>
                </a:spcBef>
                <a:spcAft>
                  <a:spcPct val="3500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grpSp>
      <p:cxnSp>
        <p:nvCxnSpPr>
          <p:cNvPr id="91" name="Straight Arrow Connector 90">
            <a:extLst>
              <a:ext uri="{FF2B5EF4-FFF2-40B4-BE49-F238E27FC236}">
                <a16:creationId xmlns:a16="http://schemas.microsoft.com/office/drawing/2014/main" id="{716E3D0D-0A9C-474D-BB01-46BFA10AF576}"/>
              </a:ext>
            </a:extLst>
          </p:cNvPr>
          <p:cNvCxnSpPr>
            <a:stCxn id="89" idx="1"/>
            <a:endCxn id="83" idx="0"/>
          </p:cNvCxnSpPr>
          <p:nvPr/>
        </p:nvCxnSpPr>
        <p:spPr>
          <a:xfrm flipH="1" flipV="1">
            <a:off x="6986613" y="1715479"/>
            <a:ext cx="2294372" cy="6423"/>
          </a:xfrm>
          <a:prstGeom prst="straightConnector1">
            <a:avLst/>
          </a:prstGeom>
          <a:noFill/>
          <a:ln w="19050" cap="flat" cmpd="sng" algn="ctr">
            <a:solidFill>
              <a:srgbClr val="ED7D31"/>
            </a:solidFill>
            <a:prstDash val="solid"/>
            <a:miter lim="800000"/>
            <a:tailEnd type="triangle"/>
          </a:ln>
          <a:effectLst/>
        </p:spPr>
      </p:cxnSp>
    </p:spTree>
    <p:extLst>
      <p:ext uri="{BB962C8B-B14F-4D97-AF65-F5344CB8AC3E}">
        <p14:creationId xmlns:p14="http://schemas.microsoft.com/office/powerpoint/2010/main" val="2755810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3165"/>
          </a:xfrm>
        </p:spPr>
        <p:txBody>
          <a:bodyPr>
            <a:normAutofit fontScale="90000"/>
          </a:bodyPr>
          <a:lstStyle/>
          <a:p>
            <a:r>
              <a:rPr lang="en-US" dirty="0"/>
              <a:t>Core Concepts (Data binding)  </a:t>
            </a:r>
          </a:p>
        </p:txBody>
      </p:sp>
      <p:sp>
        <p:nvSpPr>
          <p:cNvPr id="3" name="Content Placeholder 2"/>
          <p:cNvSpPr>
            <a:spLocks noGrp="1"/>
          </p:cNvSpPr>
          <p:nvPr>
            <p:ph idx="1"/>
          </p:nvPr>
        </p:nvSpPr>
        <p:spPr>
          <a:xfrm>
            <a:off x="838200" y="1086375"/>
            <a:ext cx="10515600" cy="1984554"/>
          </a:xfrm>
        </p:spPr>
        <p:txBody>
          <a:bodyPr/>
          <a:lstStyle/>
          <a:p>
            <a:pPr marL="0" indent="0">
              <a:buNone/>
            </a:pPr>
            <a:r>
              <a:rPr lang="en-US" dirty="0"/>
              <a:t>A mechanism for coordinating parts of a template with parts of a component</a:t>
            </a:r>
          </a:p>
          <a:p>
            <a:pPr marL="0" indent="0">
              <a:buNone/>
            </a:pPr>
            <a:r>
              <a:rPr lang="en-US" dirty="0"/>
              <a:t>Binding Markup added to the template HTML.</a:t>
            </a:r>
          </a:p>
          <a:p>
            <a:pPr marL="0" indent="0">
              <a:buNone/>
            </a:pPr>
            <a:r>
              <a:rPr lang="en-US" dirty="0"/>
              <a:t>Four forms of Databinding syntax: </a:t>
            </a:r>
          </a:p>
          <a:p>
            <a:pPr marL="0" indent="0">
              <a:buNone/>
            </a:pPr>
            <a:endParaRPr lang="en-US" dirty="0"/>
          </a:p>
        </p:txBody>
      </p:sp>
      <p:sp>
        <p:nvSpPr>
          <p:cNvPr id="4" name="Footer Placeholder 1"/>
          <p:cNvSpPr>
            <a:spLocks noGrp="1"/>
          </p:cNvSpPr>
          <p:nvPr>
            <p:ph type="ftr" sz="quarter" idx="11"/>
          </p:nvPr>
        </p:nvSpPr>
        <p:spPr>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chemeClr val="tx1">
                  <a:lumMod val="50000"/>
                  <a:lumOff val="50000"/>
                </a:schemeClr>
              </a:solidFill>
              <a:effectLst/>
              <a:uLnTx/>
              <a:uFillTx/>
              <a:latin typeface="Arial" panose="020B0604020202020204" pitchFamily="34" charset="0"/>
              <a:cs typeface="Arial" panose="020B0604020202020204" pitchFamily="34" charset="0"/>
            </a:endParaRPr>
          </a:p>
        </p:txBody>
      </p:sp>
      <p:grpSp>
        <p:nvGrpSpPr>
          <p:cNvPr id="9" name="Group 8"/>
          <p:cNvGrpSpPr/>
          <p:nvPr/>
        </p:nvGrpSpPr>
        <p:grpSpPr>
          <a:xfrm>
            <a:off x="3800651" y="3312121"/>
            <a:ext cx="409973" cy="2648257"/>
            <a:chOff x="1490201" y="-1"/>
            <a:chExt cx="409973" cy="2157757"/>
          </a:xfrm>
        </p:grpSpPr>
        <p:sp>
          <p:nvSpPr>
            <p:cNvPr id="10" name="Rectangle 9"/>
            <p:cNvSpPr/>
            <p:nvPr/>
          </p:nvSpPr>
          <p:spPr>
            <a:xfrm rot="16200000">
              <a:off x="616309" y="873891"/>
              <a:ext cx="2157757" cy="409973"/>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Rectangle 10"/>
            <p:cNvSpPr/>
            <p:nvPr/>
          </p:nvSpPr>
          <p:spPr>
            <a:xfrm rot="5400000">
              <a:off x="616309" y="873891"/>
              <a:ext cx="2157757" cy="40997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400" kern="1200" dirty="0"/>
                <a:t>COMPONENT</a:t>
              </a:r>
            </a:p>
          </p:txBody>
        </p:sp>
      </p:grpSp>
      <p:grpSp>
        <p:nvGrpSpPr>
          <p:cNvPr id="12" name="Group 11"/>
          <p:cNvGrpSpPr/>
          <p:nvPr/>
        </p:nvGrpSpPr>
        <p:grpSpPr>
          <a:xfrm>
            <a:off x="909041" y="3312120"/>
            <a:ext cx="409973" cy="2648257"/>
            <a:chOff x="1490201" y="-1"/>
            <a:chExt cx="409973" cy="2157757"/>
          </a:xfrm>
        </p:grpSpPr>
        <p:sp>
          <p:nvSpPr>
            <p:cNvPr id="13" name="Rectangle 12"/>
            <p:cNvSpPr/>
            <p:nvPr/>
          </p:nvSpPr>
          <p:spPr>
            <a:xfrm rot="16200000">
              <a:off x="616309" y="873891"/>
              <a:ext cx="2157757" cy="409973"/>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Rectangle 13"/>
            <p:cNvSpPr/>
            <p:nvPr/>
          </p:nvSpPr>
          <p:spPr>
            <a:xfrm rot="16200000">
              <a:off x="616309" y="873891"/>
              <a:ext cx="2157757" cy="40997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400" kern="1200" dirty="0"/>
                <a:t>DOM</a:t>
              </a:r>
            </a:p>
          </p:txBody>
        </p:sp>
      </p:grpSp>
      <p:cxnSp>
        <p:nvCxnSpPr>
          <p:cNvPr id="18" name="Straight Arrow Connector 17"/>
          <p:cNvCxnSpPr/>
          <p:nvPr/>
        </p:nvCxnSpPr>
        <p:spPr>
          <a:xfrm flipH="1">
            <a:off x="1317609" y="3758938"/>
            <a:ext cx="2572941" cy="23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1317609" y="4444839"/>
            <a:ext cx="2509641" cy="7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317609" y="5109816"/>
            <a:ext cx="2509641" cy="38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1330106" y="5746458"/>
            <a:ext cx="2445552" cy="3240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Content Placeholder 2"/>
          <p:cNvSpPr txBox="1">
            <a:spLocks/>
          </p:cNvSpPr>
          <p:nvPr/>
        </p:nvSpPr>
        <p:spPr>
          <a:xfrm>
            <a:off x="2009101" y="3477490"/>
            <a:ext cx="910205" cy="2558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t>{{ value}}</a:t>
            </a:r>
          </a:p>
        </p:txBody>
      </p:sp>
      <p:sp>
        <p:nvSpPr>
          <p:cNvPr id="28" name="Content Placeholder 2"/>
          <p:cNvSpPr txBox="1">
            <a:spLocks/>
          </p:cNvSpPr>
          <p:nvPr/>
        </p:nvSpPr>
        <p:spPr>
          <a:xfrm>
            <a:off x="1618619" y="4165615"/>
            <a:ext cx="1816217" cy="3529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t>[property] = “value”</a:t>
            </a:r>
          </a:p>
        </p:txBody>
      </p:sp>
      <p:sp>
        <p:nvSpPr>
          <p:cNvPr id="29" name="Content Placeholder 2"/>
          <p:cNvSpPr txBox="1">
            <a:spLocks/>
          </p:cNvSpPr>
          <p:nvPr/>
        </p:nvSpPr>
        <p:spPr>
          <a:xfrm>
            <a:off x="1664320" y="4852926"/>
            <a:ext cx="1816217" cy="3529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t>(event) = “handler”</a:t>
            </a:r>
          </a:p>
        </p:txBody>
      </p:sp>
      <p:sp>
        <p:nvSpPr>
          <p:cNvPr id="31" name="Content Placeholder 2"/>
          <p:cNvSpPr txBox="1">
            <a:spLocks/>
          </p:cNvSpPr>
          <p:nvPr/>
        </p:nvSpPr>
        <p:spPr>
          <a:xfrm>
            <a:off x="1450059" y="5444133"/>
            <a:ext cx="2124514" cy="3529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t>[(ng-model)] = “property”</a:t>
            </a:r>
          </a:p>
        </p:txBody>
      </p:sp>
      <p:sp>
        <p:nvSpPr>
          <p:cNvPr id="32" name="Rounded Rectangle 31"/>
          <p:cNvSpPr/>
          <p:nvPr/>
        </p:nvSpPr>
        <p:spPr>
          <a:xfrm>
            <a:off x="9344924" y="5385064"/>
            <a:ext cx="1374125" cy="757033"/>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a:p>
            <a:pPr algn="ctr"/>
            <a:endParaRPr lang="en-US" sz="1400" dirty="0"/>
          </a:p>
          <a:p>
            <a:pPr algn="ctr"/>
            <a:r>
              <a:rPr lang="en-US" sz="1400" dirty="0"/>
              <a:t>Component</a:t>
            </a:r>
          </a:p>
          <a:p>
            <a:pPr algn="ctr"/>
            <a:endParaRPr lang="en-US" dirty="0"/>
          </a:p>
          <a:p>
            <a:pPr algn="ctr"/>
            <a:endParaRPr lang="en-US" dirty="0"/>
          </a:p>
          <a:p>
            <a:pPr algn="ctr"/>
            <a:endParaRPr lang="en-US" dirty="0"/>
          </a:p>
        </p:txBody>
      </p:sp>
      <p:graphicFrame>
        <p:nvGraphicFramePr>
          <p:cNvPr id="33" name="Diagram 32"/>
          <p:cNvGraphicFramePr/>
          <p:nvPr/>
        </p:nvGraphicFramePr>
        <p:xfrm>
          <a:off x="9797080" y="5657707"/>
          <a:ext cx="475619" cy="4012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4" name="Rounded Rectangle 33"/>
          <p:cNvSpPr/>
          <p:nvPr/>
        </p:nvSpPr>
        <p:spPr>
          <a:xfrm>
            <a:off x="9287324" y="3130402"/>
            <a:ext cx="1374125" cy="653717"/>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Template</a:t>
            </a:r>
          </a:p>
          <a:p>
            <a:pPr algn="ctr"/>
            <a:r>
              <a:rPr lang="en-US" dirty="0"/>
              <a:t>&lt;   &gt;</a:t>
            </a:r>
          </a:p>
        </p:txBody>
      </p:sp>
      <p:sp>
        <p:nvSpPr>
          <p:cNvPr id="35" name="Cloud Callout 34"/>
          <p:cNvSpPr/>
          <p:nvPr/>
        </p:nvSpPr>
        <p:spPr>
          <a:xfrm>
            <a:off x="9111980" y="4188095"/>
            <a:ext cx="1724815" cy="788240"/>
          </a:xfrm>
          <a:prstGeom prst="cloudCallo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MetaData</a:t>
            </a:r>
            <a:endParaRPr lang="en-US" dirty="0"/>
          </a:p>
        </p:txBody>
      </p:sp>
      <p:sp>
        <p:nvSpPr>
          <p:cNvPr id="36" name="Curved Left Arrow 35"/>
          <p:cNvSpPr/>
          <p:nvPr/>
        </p:nvSpPr>
        <p:spPr>
          <a:xfrm>
            <a:off x="10686827" y="3325559"/>
            <a:ext cx="1181357" cy="2676664"/>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a:t>
            </a:r>
            <a:r>
              <a:rPr lang="en-US" sz="1400" dirty="0">
                <a:solidFill>
                  <a:schemeClr val="tx1"/>
                </a:solidFill>
              </a:rPr>
              <a:t> Event </a:t>
            </a:r>
          </a:p>
          <a:p>
            <a:pPr algn="ctr"/>
            <a:r>
              <a:rPr lang="en-US" sz="1400" dirty="0">
                <a:solidFill>
                  <a:schemeClr val="tx1"/>
                </a:solidFill>
              </a:rPr>
              <a:t>     Binding</a:t>
            </a:r>
          </a:p>
        </p:txBody>
      </p:sp>
      <p:sp>
        <p:nvSpPr>
          <p:cNvPr id="37" name="Curved Right Arrow 36"/>
          <p:cNvSpPr/>
          <p:nvPr/>
        </p:nvSpPr>
        <p:spPr>
          <a:xfrm rot="10800000" flipH="1">
            <a:off x="8138190" y="3185510"/>
            <a:ext cx="1212190" cy="269554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Content Placeholder 2"/>
          <p:cNvSpPr txBox="1">
            <a:spLocks/>
          </p:cNvSpPr>
          <p:nvPr/>
        </p:nvSpPr>
        <p:spPr>
          <a:xfrm>
            <a:off x="8245935" y="4311504"/>
            <a:ext cx="945220" cy="54142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t>Property</a:t>
            </a:r>
          </a:p>
          <a:p>
            <a:pPr marL="0" indent="0">
              <a:buFont typeface="Arial" panose="020B0604020202020204" pitchFamily="34" charset="0"/>
              <a:buNone/>
            </a:pPr>
            <a:r>
              <a:rPr lang="en-US" sz="1400" dirty="0"/>
              <a:t> Binding</a:t>
            </a:r>
          </a:p>
        </p:txBody>
      </p:sp>
      <p:sp>
        <p:nvSpPr>
          <p:cNvPr id="46" name="Content Placeholder 2"/>
          <p:cNvSpPr txBox="1">
            <a:spLocks/>
          </p:cNvSpPr>
          <p:nvPr/>
        </p:nvSpPr>
        <p:spPr>
          <a:xfrm>
            <a:off x="4379012" y="3646373"/>
            <a:ext cx="3733800" cy="24915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Bef>
                <a:spcPts val="0"/>
              </a:spcBef>
              <a:spcAft>
                <a:spcPts val="800"/>
              </a:spcAft>
              <a:buNone/>
            </a:pPr>
            <a:r>
              <a:rPr lang="en-US" sz="1400" dirty="0">
                <a:solidFill>
                  <a:srgbClr val="000088"/>
                </a:solidFill>
                <a:latin typeface="Calibri" panose="020F0502020204030204" pitchFamily="34" charset="0"/>
                <a:cs typeface="Calibri" panose="020F0502020204030204" pitchFamily="34" charset="0"/>
              </a:rPr>
              <a:t>&lt;li&gt;</a:t>
            </a:r>
            <a:r>
              <a:rPr lang="en-US" sz="1400" dirty="0">
                <a:solidFill>
                  <a:srgbClr val="000000"/>
                </a:solidFill>
                <a:latin typeface="Calibri" panose="020F0502020204030204" pitchFamily="34" charset="0"/>
                <a:cs typeface="Calibri" panose="020F0502020204030204" pitchFamily="34" charset="0"/>
              </a:rPr>
              <a:t>{{myApp.name}}</a:t>
            </a:r>
            <a:r>
              <a:rPr lang="en-US" sz="1400" dirty="0">
                <a:solidFill>
                  <a:srgbClr val="000088"/>
                </a:solidFill>
                <a:latin typeface="Calibri" panose="020F0502020204030204" pitchFamily="34" charset="0"/>
                <a:cs typeface="Calibri" panose="020F0502020204030204" pitchFamily="34" charset="0"/>
              </a:rPr>
              <a:t>&lt;/li&gt;</a:t>
            </a:r>
          </a:p>
          <a:p>
            <a:pPr marL="0" indent="0">
              <a:lnSpc>
                <a:spcPct val="107000"/>
              </a:lnSpc>
              <a:spcBef>
                <a:spcPts val="0"/>
              </a:spcBef>
              <a:spcAft>
                <a:spcPts val="800"/>
              </a:spcAft>
              <a:buNone/>
            </a:pPr>
            <a:r>
              <a:rPr lang="en-US" sz="1400" dirty="0">
                <a:solidFill>
                  <a:srgbClr val="000000"/>
                </a:solidFill>
                <a:latin typeface="Calibri" panose="020F0502020204030204" pitchFamily="34" charset="0"/>
                <a:cs typeface="Calibri" panose="020F0502020204030204" pitchFamily="34" charset="0"/>
              </a:rPr>
              <a:t> </a:t>
            </a:r>
            <a:r>
              <a:rPr lang="en-US" sz="1400" dirty="0">
                <a:solidFill>
                  <a:srgbClr val="000088"/>
                </a:solidFill>
                <a:latin typeface="Calibri" panose="020F0502020204030204" pitchFamily="34" charset="0"/>
                <a:cs typeface="Calibri" panose="020F0502020204030204" pitchFamily="34" charset="0"/>
              </a:rPr>
              <a:t>&lt;app-</a:t>
            </a:r>
            <a:r>
              <a:rPr lang="en-US" sz="1400" dirty="0" err="1">
                <a:solidFill>
                  <a:srgbClr val="000088"/>
                </a:solidFill>
                <a:latin typeface="Calibri" panose="020F0502020204030204" pitchFamily="34" charset="0"/>
                <a:cs typeface="Calibri" panose="020F0502020204030204" pitchFamily="34" charset="0"/>
              </a:rPr>
              <a:t>myApp</a:t>
            </a:r>
            <a:r>
              <a:rPr lang="en-US" sz="1400" dirty="0">
                <a:solidFill>
                  <a:srgbClr val="000088"/>
                </a:solidFill>
                <a:latin typeface="Calibri" panose="020F0502020204030204" pitchFamily="34" charset="0"/>
                <a:cs typeface="Calibri" panose="020F0502020204030204" pitchFamily="34" charset="0"/>
              </a:rPr>
              <a:t>-detail</a:t>
            </a:r>
            <a:r>
              <a:rPr lang="en-US" sz="1400" dirty="0">
                <a:solidFill>
                  <a:srgbClr val="000000"/>
                </a:solidFill>
                <a:latin typeface="Calibri" panose="020F0502020204030204" pitchFamily="34" charset="0"/>
                <a:cs typeface="Calibri" panose="020F0502020204030204" pitchFamily="34" charset="0"/>
              </a:rPr>
              <a:t> [</a:t>
            </a:r>
            <a:r>
              <a:rPr lang="en-US" sz="1400" dirty="0" err="1">
                <a:solidFill>
                  <a:srgbClr val="660066"/>
                </a:solidFill>
                <a:latin typeface="Calibri" panose="020F0502020204030204" pitchFamily="34" charset="0"/>
                <a:cs typeface="Calibri" panose="020F0502020204030204" pitchFamily="34" charset="0"/>
              </a:rPr>
              <a:t>myApp</a:t>
            </a:r>
            <a:r>
              <a:rPr lang="en-US" sz="1400" dirty="0">
                <a:solidFill>
                  <a:srgbClr val="000000"/>
                </a:solidFill>
                <a:latin typeface="Calibri" panose="020F0502020204030204" pitchFamily="34" charset="0"/>
                <a:cs typeface="Calibri" panose="020F0502020204030204" pitchFamily="34" charset="0"/>
              </a:rPr>
              <a:t>]</a:t>
            </a:r>
            <a:r>
              <a:rPr lang="en-US" sz="1400" dirty="0">
                <a:solidFill>
                  <a:srgbClr val="666600"/>
                </a:solidFill>
                <a:latin typeface="Calibri" panose="020F0502020204030204" pitchFamily="34" charset="0"/>
                <a:cs typeface="Calibri" panose="020F0502020204030204" pitchFamily="34" charset="0"/>
              </a:rPr>
              <a:t>=</a:t>
            </a:r>
            <a:r>
              <a:rPr lang="en-US" sz="1400" dirty="0">
                <a:solidFill>
                  <a:srgbClr val="880000"/>
                </a:solidFill>
                <a:latin typeface="Calibri" panose="020F0502020204030204" pitchFamily="34" charset="0"/>
                <a:cs typeface="Calibri" panose="020F0502020204030204" pitchFamily="34" charset="0"/>
              </a:rPr>
              <a:t>"</a:t>
            </a:r>
            <a:r>
              <a:rPr lang="en-US" sz="1400" dirty="0" err="1">
                <a:solidFill>
                  <a:srgbClr val="880000"/>
                </a:solidFill>
                <a:latin typeface="Calibri" panose="020F0502020204030204" pitchFamily="34" charset="0"/>
                <a:cs typeface="Calibri" panose="020F0502020204030204" pitchFamily="34" charset="0"/>
              </a:rPr>
              <a:t>selectedMyApp</a:t>
            </a:r>
            <a:r>
              <a:rPr lang="en-US" sz="1400" dirty="0">
                <a:solidFill>
                  <a:srgbClr val="880000"/>
                </a:solidFill>
                <a:latin typeface="Calibri" panose="020F0502020204030204" pitchFamily="34" charset="0"/>
                <a:cs typeface="Calibri" panose="020F0502020204030204" pitchFamily="34" charset="0"/>
              </a:rPr>
              <a:t>"</a:t>
            </a:r>
            <a:r>
              <a:rPr lang="en-US" sz="1400" dirty="0">
                <a:solidFill>
                  <a:srgbClr val="000088"/>
                </a:solidFill>
                <a:latin typeface="Calibri" panose="020F0502020204030204" pitchFamily="34" charset="0"/>
                <a:cs typeface="Calibri" panose="020F0502020204030204" pitchFamily="34" charset="0"/>
              </a:rPr>
              <a:t>&gt;</a:t>
            </a:r>
          </a:p>
          <a:p>
            <a:pPr marL="0" indent="0">
              <a:lnSpc>
                <a:spcPct val="107000"/>
              </a:lnSpc>
              <a:spcBef>
                <a:spcPts val="0"/>
              </a:spcBef>
              <a:spcAft>
                <a:spcPts val="800"/>
              </a:spcAft>
              <a:buNone/>
            </a:pPr>
            <a:r>
              <a:rPr lang="en-US" sz="1400" dirty="0">
                <a:solidFill>
                  <a:srgbClr val="000088"/>
                </a:solidFill>
                <a:latin typeface="Calibri" panose="020F0502020204030204" pitchFamily="34" charset="0"/>
                <a:cs typeface="Calibri" panose="020F0502020204030204" pitchFamily="34" charset="0"/>
              </a:rPr>
              <a:t>&lt;/app-</a:t>
            </a:r>
            <a:r>
              <a:rPr lang="en-US" sz="1400" dirty="0" err="1">
                <a:solidFill>
                  <a:srgbClr val="000088"/>
                </a:solidFill>
                <a:latin typeface="Calibri" panose="020F0502020204030204" pitchFamily="34" charset="0"/>
                <a:cs typeface="Calibri" panose="020F0502020204030204" pitchFamily="34" charset="0"/>
              </a:rPr>
              <a:t>myApp</a:t>
            </a:r>
            <a:r>
              <a:rPr lang="en-US" sz="1400" dirty="0">
                <a:solidFill>
                  <a:srgbClr val="000088"/>
                </a:solidFill>
                <a:latin typeface="Calibri" panose="020F0502020204030204" pitchFamily="34" charset="0"/>
                <a:cs typeface="Calibri" panose="020F0502020204030204" pitchFamily="34" charset="0"/>
              </a:rPr>
              <a:t>-detail&gt;</a:t>
            </a:r>
            <a:r>
              <a:rPr lang="en-US" sz="1400" dirty="0">
                <a:solidFill>
                  <a:srgbClr val="000000"/>
                </a:solidFill>
                <a:latin typeface="Calibri" panose="020F0502020204030204" pitchFamily="34" charset="0"/>
                <a:cs typeface="Calibri" panose="020F0502020204030204" pitchFamily="34" charset="0"/>
              </a:rPr>
              <a:t> </a:t>
            </a:r>
          </a:p>
          <a:p>
            <a:pPr marL="0" indent="0">
              <a:lnSpc>
                <a:spcPct val="107000"/>
              </a:lnSpc>
              <a:spcBef>
                <a:spcPts val="0"/>
              </a:spcBef>
              <a:spcAft>
                <a:spcPts val="800"/>
              </a:spcAft>
              <a:buNone/>
            </a:pPr>
            <a:r>
              <a:rPr lang="en-US" sz="1400" dirty="0">
                <a:solidFill>
                  <a:srgbClr val="000088"/>
                </a:solidFill>
                <a:latin typeface="Calibri" panose="020F0502020204030204" pitchFamily="34" charset="0"/>
                <a:cs typeface="Calibri" panose="020F0502020204030204" pitchFamily="34" charset="0"/>
              </a:rPr>
              <a:t>&lt;li</a:t>
            </a:r>
            <a:r>
              <a:rPr lang="en-US" sz="1400" dirty="0">
                <a:solidFill>
                  <a:srgbClr val="000000"/>
                </a:solidFill>
                <a:latin typeface="Calibri" panose="020F0502020204030204" pitchFamily="34" charset="0"/>
                <a:cs typeface="Calibri" panose="020F0502020204030204" pitchFamily="34" charset="0"/>
              </a:rPr>
              <a:t> (</a:t>
            </a:r>
            <a:r>
              <a:rPr lang="en-US" sz="1400" dirty="0">
                <a:solidFill>
                  <a:srgbClr val="660066"/>
                </a:solidFill>
                <a:latin typeface="Calibri" panose="020F0502020204030204" pitchFamily="34" charset="0"/>
                <a:cs typeface="Calibri" panose="020F0502020204030204" pitchFamily="34" charset="0"/>
              </a:rPr>
              <a:t>click</a:t>
            </a:r>
            <a:r>
              <a:rPr lang="en-US" sz="1400" dirty="0">
                <a:solidFill>
                  <a:srgbClr val="000000"/>
                </a:solidFill>
                <a:latin typeface="Calibri" panose="020F0502020204030204" pitchFamily="34" charset="0"/>
                <a:cs typeface="Calibri" panose="020F0502020204030204" pitchFamily="34" charset="0"/>
              </a:rPr>
              <a:t>)</a:t>
            </a:r>
            <a:r>
              <a:rPr lang="en-US" sz="1400" dirty="0">
                <a:solidFill>
                  <a:srgbClr val="666600"/>
                </a:solidFill>
                <a:latin typeface="Calibri" panose="020F0502020204030204" pitchFamily="34" charset="0"/>
                <a:cs typeface="Calibri" panose="020F0502020204030204" pitchFamily="34" charset="0"/>
              </a:rPr>
              <a:t>=</a:t>
            </a:r>
            <a:r>
              <a:rPr lang="en-US" sz="1400" dirty="0">
                <a:solidFill>
                  <a:srgbClr val="880000"/>
                </a:solidFill>
                <a:latin typeface="Calibri" panose="020F0502020204030204" pitchFamily="34" charset="0"/>
                <a:cs typeface="Calibri" panose="020F0502020204030204" pitchFamily="34" charset="0"/>
              </a:rPr>
              <a:t>"</a:t>
            </a:r>
            <a:r>
              <a:rPr lang="en-US" sz="1400" dirty="0" err="1">
                <a:solidFill>
                  <a:srgbClr val="880000"/>
                </a:solidFill>
                <a:latin typeface="Calibri" panose="020F0502020204030204" pitchFamily="34" charset="0"/>
                <a:cs typeface="Calibri" panose="020F0502020204030204" pitchFamily="34" charset="0"/>
              </a:rPr>
              <a:t>selectMyApp</a:t>
            </a:r>
            <a:r>
              <a:rPr lang="en-US" sz="1400" dirty="0">
                <a:solidFill>
                  <a:srgbClr val="880000"/>
                </a:solidFill>
                <a:latin typeface="Calibri" panose="020F0502020204030204" pitchFamily="34" charset="0"/>
                <a:cs typeface="Calibri" panose="020F0502020204030204" pitchFamily="34" charset="0"/>
              </a:rPr>
              <a:t>(</a:t>
            </a:r>
            <a:r>
              <a:rPr lang="en-US" sz="1400" dirty="0" err="1">
                <a:solidFill>
                  <a:srgbClr val="880000"/>
                </a:solidFill>
                <a:latin typeface="Calibri" panose="020F0502020204030204" pitchFamily="34" charset="0"/>
                <a:cs typeface="Calibri" panose="020F0502020204030204" pitchFamily="34" charset="0"/>
              </a:rPr>
              <a:t>myApp</a:t>
            </a:r>
            <a:r>
              <a:rPr lang="en-US" sz="1400" dirty="0">
                <a:solidFill>
                  <a:srgbClr val="880000"/>
                </a:solidFill>
                <a:latin typeface="Calibri" panose="020F0502020204030204" pitchFamily="34" charset="0"/>
                <a:cs typeface="Calibri" panose="020F0502020204030204" pitchFamily="34" charset="0"/>
              </a:rPr>
              <a:t>)"</a:t>
            </a:r>
            <a:r>
              <a:rPr lang="en-US" sz="1400" dirty="0">
                <a:solidFill>
                  <a:srgbClr val="000088"/>
                </a:solidFill>
                <a:latin typeface="Calibri" panose="020F0502020204030204" pitchFamily="34" charset="0"/>
                <a:cs typeface="Calibri" panose="020F0502020204030204" pitchFamily="34" charset="0"/>
              </a:rPr>
              <a:t>&gt;&lt;/li&gt;</a:t>
            </a:r>
          </a:p>
          <a:p>
            <a:pPr marL="0" indent="0">
              <a:lnSpc>
                <a:spcPct val="107000"/>
              </a:lnSpc>
              <a:spcBef>
                <a:spcPts val="0"/>
              </a:spcBef>
              <a:spcAft>
                <a:spcPts val="800"/>
              </a:spcAft>
              <a:buNone/>
            </a:pPr>
            <a:r>
              <a:rPr lang="en-US" sz="1400" dirty="0">
                <a:solidFill>
                  <a:srgbClr val="000088"/>
                </a:solidFill>
                <a:latin typeface="Calibri" panose="020F0502020204030204" pitchFamily="34" charset="0"/>
                <a:cs typeface="Calibri" panose="020F0502020204030204" pitchFamily="34" charset="0"/>
              </a:rPr>
              <a:t>&lt;input</a:t>
            </a:r>
            <a:r>
              <a:rPr lang="en-US" sz="1400" dirty="0">
                <a:solidFill>
                  <a:srgbClr val="000000"/>
                </a:solidFill>
                <a:latin typeface="Calibri" panose="020F0502020204030204" pitchFamily="34" charset="0"/>
                <a:cs typeface="Calibri" panose="020F0502020204030204" pitchFamily="34" charset="0"/>
              </a:rPr>
              <a:t> [(</a:t>
            </a:r>
            <a:r>
              <a:rPr lang="en-US" sz="1400" dirty="0" err="1">
                <a:solidFill>
                  <a:srgbClr val="660066"/>
                </a:solidFill>
                <a:latin typeface="Calibri" panose="020F0502020204030204" pitchFamily="34" charset="0"/>
                <a:cs typeface="Calibri" panose="020F0502020204030204" pitchFamily="34" charset="0"/>
                <a:hlinkClick r:id="rId8"/>
              </a:rPr>
              <a:t>ngModel</a:t>
            </a:r>
            <a:r>
              <a:rPr lang="en-US" sz="1400" dirty="0">
                <a:solidFill>
                  <a:srgbClr val="000000"/>
                </a:solidFill>
                <a:latin typeface="Calibri" panose="020F0502020204030204" pitchFamily="34" charset="0"/>
                <a:cs typeface="Calibri" panose="020F0502020204030204" pitchFamily="34" charset="0"/>
              </a:rPr>
              <a:t>)]</a:t>
            </a:r>
            <a:r>
              <a:rPr lang="en-US" sz="1400" dirty="0">
                <a:solidFill>
                  <a:srgbClr val="666600"/>
                </a:solidFill>
                <a:latin typeface="Calibri" panose="020F0502020204030204" pitchFamily="34" charset="0"/>
                <a:cs typeface="Calibri" panose="020F0502020204030204" pitchFamily="34" charset="0"/>
              </a:rPr>
              <a:t>=</a:t>
            </a:r>
            <a:r>
              <a:rPr lang="en-US" sz="1400" dirty="0">
                <a:solidFill>
                  <a:srgbClr val="880000"/>
                </a:solidFill>
                <a:latin typeface="Calibri" panose="020F0502020204030204" pitchFamily="34" charset="0"/>
                <a:cs typeface="Calibri" panose="020F0502020204030204" pitchFamily="34" charset="0"/>
              </a:rPr>
              <a:t>“myApp.name"</a:t>
            </a:r>
            <a:r>
              <a:rPr lang="en-US" sz="1400" dirty="0">
                <a:solidFill>
                  <a:srgbClr val="000088"/>
                </a:solidFill>
                <a:latin typeface="Calibri" panose="020F0502020204030204" pitchFamily="34" charset="0"/>
                <a:cs typeface="Calibri" panose="020F0502020204030204" pitchFamily="34" charset="0"/>
              </a:rPr>
              <a:t>&gt;</a:t>
            </a:r>
            <a:endParaRPr lang="en-US" sz="1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22168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3165"/>
          </a:xfrm>
        </p:spPr>
        <p:txBody>
          <a:bodyPr>
            <a:normAutofit fontScale="90000"/>
          </a:bodyPr>
          <a:lstStyle/>
          <a:p>
            <a:r>
              <a:rPr lang="en-US" dirty="0"/>
              <a:t>Core Concepts (Directives)  </a:t>
            </a:r>
          </a:p>
        </p:txBody>
      </p:sp>
      <p:sp>
        <p:nvSpPr>
          <p:cNvPr id="3" name="Content Placeholder 2"/>
          <p:cNvSpPr>
            <a:spLocks noGrp="1"/>
          </p:cNvSpPr>
          <p:nvPr>
            <p:ph idx="1"/>
          </p:nvPr>
        </p:nvSpPr>
        <p:spPr>
          <a:xfrm>
            <a:off x="838200" y="1086375"/>
            <a:ext cx="10440797" cy="4936920"/>
          </a:xfrm>
        </p:spPr>
        <p:txBody>
          <a:bodyPr>
            <a:normAutofit lnSpcReduction="10000"/>
          </a:bodyPr>
          <a:lstStyle/>
          <a:p>
            <a:pPr>
              <a:lnSpc>
                <a:spcPct val="107000"/>
              </a:lnSpc>
              <a:spcBef>
                <a:spcPts val="0"/>
              </a:spcBef>
              <a:spcAft>
                <a:spcPts val="800"/>
              </a:spcAft>
            </a:pPr>
            <a:r>
              <a:rPr lang="en-US" sz="2000" dirty="0"/>
              <a:t>Angular templates are </a:t>
            </a:r>
            <a:r>
              <a:rPr lang="en-US" sz="2000" i="1" dirty="0"/>
              <a:t>dynamic</a:t>
            </a:r>
            <a:r>
              <a:rPr lang="en-US" sz="2000" dirty="0"/>
              <a:t>. Angular renders templates, it transforms the DOM according to the instructions given by directives.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directive is a class with a @Directive decorator. </a:t>
            </a:r>
          </a:p>
          <a:p>
            <a:pPr>
              <a:lnSpc>
                <a:spcPct val="107000"/>
              </a:lnSpc>
              <a:spcBef>
                <a:spcPts val="0"/>
              </a:spcBef>
              <a:spcAft>
                <a:spcPts val="800"/>
              </a:spcAft>
            </a:pPr>
            <a:r>
              <a:rPr lang="en-US" sz="2000" dirty="0"/>
              <a:t>A component is a </a:t>
            </a:r>
            <a:r>
              <a:rPr lang="en-US" sz="2000" i="1" dirty="0"/>
              <a:t>directive-with-a-template.</a:t>
            </a:r>
          </a:p>
          <a:p>
            <a:pPr>
              <a:lnSpc>
                <a:spcPct val="107000"/>
              </a:lnSpc>
              <a:spcBef>
                <a:spcPts val="0"/>
              </a:spcBef>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@Component decorator is actually a @Directive decorator extended with template-oriented features.</a:t>
            </a:r>
          </a:p>
          <a:p>
            <a:pPr>
              <a:lnSpc>
                <a:spcPct val="107000"/>
              </a:lnSpc>
              <a:spcBef>
                <a:spcPts val="0"/>
              </a:spcBef>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Other directive types: </a:t>
            </a:r>
          </a:p>
          <a:p>
            <a:pPr lvl="1">
              <a:lnSpc>
                <a:spcPct val="107000"/>
              </a:lnSpc>
              <a:spcBef>
                <a:spcPts val="0"/>
              </a:spcBef>
              <a:spcAft>
                <a:spcPts val="800"/>
              </a:spcAft>
            </a:pPr>
            <a:r>
              <a:rPr lang="en-US" sz="1600" dirty="0"/>
              <a:t>Structural directives - Alters layout by adding, removing, and replacing elements in DOM. </a:t>
            </a:r>
          </a:p>
          <a:p>
            <a:pPr lvl="1">
              <a:lnSpc>
                <a:spcPct val="107000"/>
              </a:lnSpc>
              <a:spcBef>
                <a:spcPts val="0"/>
              </a:spcBef>
              <a:spcAft>
                <a:spcPts val="800"/>
              </a:spcAft>
            </a:pPr>
            <a:r>
              <a:rPr lang="en-US" sz="1600" dirty="0"/>
              <a:t>Built in structural directives</a:t>
            </a:r>
          </a:p>
          <a:p>
            <a:pPr marL="914400" lvl="2" indent="0">
              <a:lnSpc>
                <a:spcPct val="107000"/>
              </a:lnSpc>
              <a:spcBef>
                <a:spcPts val="0"/>
              </a:spcBef>
              <a:spcAft>
                <a:spcPts val="800"/>
              </a:spcAft>
              <a:buNone/>
            </a:pPr>
            <a:r>
              <a:rPr lang="en-US" sz="1200" dirty="0">
                <a:solidFill>
                  <a:srgbClr val="000088"/>
                </a:solidFill>
                <a:latin typeface="Droid Sans Mono"/>
              </a:rPr>
              <a:t>&lt;li</a:t>
            </a:r>
            <a:r>
              <a:rPr lang="en-US" sz="1200" dirty="0">
                <a:solidFill>
                  <a:srgbClr val="000000"/>
                </a:solidFill>
                <a:latin typeface="Droid Sans Mono"/>
              </a:rPr>
              <a:t> *</a:t>
            </a:r>
            <a:r>
              <a:rPr lang="en-US" sz="1200" dirty="0" err="1">
                <a:solidFill>
                  <a:srgbClr val="0070C0"/>
                </a:solidFill>
                <a:latin typeface="Droid Sans Mono"/>
                <a:hlinkClick r:id="rId3"/>
              </a:rPr>
              <a:t>ngFor</a:t>
            </a:r>
            <a:r>
              <a:rPr lang="en-US" sz="1200" dirty="0">
                <a:solidFill>
                  <a:srgbClr val="666600"/>
                </a:solidFill>
                <a:latin typeface="Droid Sans Mono"/>
              </a:rPr>
              <a:t>=</a:t>
            </a:r>
            <a:r>
              <a:rPr lang="en-US" sz="1200" dirty="0">
                <a:solidFill>
                  <a:srgbClr val="880000"/>
                </a:solidFill>
                <a:latin typeface="Droid Sans Mono"/>
              </a:rPr>
              <a:t>"let hero of heroes"</a:t>
            </a:r>
            <a:r>
              <a:rPr lang="en-US" sz="1200" dirty="0">
                <a:solidFill>
                  <a:srgbClr val="000088"/>
                </a:solidFill>
                <a:latin typeface="Droid Sans Mono"/>
              </a:rPr>
              <a:t>&gt;&lt;/li&gt;</a:t>
            </a:r>
            <a:r>
              <a:rPr lang="en-US" sz="1200" dirty="0">
                <a:solidFill>
                  <a:srgbClr val="000000"/>
                </a:solidFill>
                <a:latin typeface="Droid Sans Mono"/>
              </a:rPr>
              <a:t> </a:t>
            </a:r>
          </a:p>
          <a:p>
            <a:pPr marL="914400" lvl="2" indent="0">
              <a:lnSpc>
                <a:spcPct val="107000"/>
              </a:lnSpc>
              <a:spcBef>
                <a:spcPts val="0"/>
              </a:spcBef>
              <a:spcAft>
                <a:spcPts val="800"/>
              </a:spcAft>
              <a:buNone/>
            </a:pPr>
            <a:r>
              <a:rPr lang="en-US" sz="1200" dirty="0">
                <a:solidFill>
                  <a:srgbClr val="000088"/>
                </a:solidFill>
                <a:latin typeface="Droid Sans Mono"/>
              </a:rPr>
              <a:t>&lt;app-hero-detail</a:t>
            </a:r>
            <a:r>
              <a:rPr lang="en-US" sz="1200" dirty="0">
                <a:solidFill>
                  <a:srgbClr val="000000"/>
                </a:solidFill>
                <a:latin typeface="Droid Sans Mono"/>
              </a:rPr>
              <a:t> *</a:t>
            </a:r>
            <a:r>
              <a:rPr lang="en-US" sz="1200" dirty="0" err="1">
                <a:solidFill>
                  <a:srgbClr val="660066"/>
                </a:solidFill>
                <a:latin typeface="Droid Sans Mono"/>
                <a:hlinkClick r:id="rId4"/>
              </a:rPr>
              <a:t>ngIf</a:t>
            </a:r>
            <a:r>
              <a:rPr lang="en-US" sz="1200" dirty="0">
                <a:solidFill>
                  <a:srgbClr val="666600"/>
                </a:solidFill>
                <a:latin typeface="Droid Sans Mono"/>
              </a:rPr>
              <a:t>=</a:t>
            </a:r>
            <a:r>
              <a:rPr lang="en-US" sz="1200" dirty="0">
                <a:solidFill>
                  <a:srgbClr val="880000"/>
                </a:solidFill>
                <a:latin typeface="Droid Sans Mono"/>
              </a:rPr>
              <a:t>"</a:t>
            </a:r>
            <a:r>
              <a:rPr lang="en-US" sz="1200" dirty="0" err="1">
                <a:solidFill>
                  <a:srgbClr val="880000"/>
                </a:solidFill>
                <a:latin typeface="Droid Sans Mono"/>
              </a:rPr>
              <a:t>selectedHero</a:t>
            </a:r>
            <a:r>
              <a:rPr lang="en-US" sz="1200" dirty="0">
                <a:solidFill>
                  <a:srgbClr val="880000"/>
                </a:solidFill>
                <a:latin typeface="Droid Sans Mono"/>
              </a:rPr>
              <a:t>"</a:t>
            </a:r>
            <a:r>
              <a:rPr lang="en-US" sz="1200" dirty="0">
                <a:solidFill>
                  <a:srgbClr val="000088"/>
                </a:solidFill>
                <a:latin typeface="Droid Sans Mono"/>
              </a:rPr>
              <a:t>&gt;&lt;/app-hero-detail&gt;</a:t>
            </a:r>
          </a:p>
          <a:p>
            <a:pPr lvl="1">
              <a:lnSpc>
                <a:spcPct val="107000"/>
              </a:lnSpc>
              <a:spcBef>
                <a:spcPts val="0"/>
              </a:spcBef>
              <a:spcAft>
                <a:spcPts val="800"/>
              </a:spcAft>
            </a:pPr>
            <a:r>
              <a:rPr lang="en-US" sz="1600" dirty="0"/>
              <a:t>Attribute directives alter the appearance or behavior of an existing element. </a:t>
            </a:r>
          </a:p>
          <a:p>
            <a:pPr marL="457200" lvl="1" indent="0">
              <a:lnSpc>
                <a:spcPct val="107000"/>
              </a:lnSpc>
              <a:spcBef>
                <a:spcPts val="0"/>
              </a:spcBef>
              <a:spcAft>
                <a:spcPts val="800"/>
              </a:spcAft>
              <a:buNone/>
            </a:pPr>
            <a:r>
              <a:rPr lang="en-US" sz="1600" dirty="0">
                <a:solidFill>
                  <a:srgbClr val="000088"/>
                </a:solidFill>
                <a:latin typeface="Droid Sans Mono"/>
              </a:rPr>
              <a:t>	</a:t>
            </a:r>
            <a:r>
              <a:rPr lang="en-US" sz="1200" dirty="0">
                <a:solidFill>
                  <a:srgbClr val="000088"/>
                </a:solidFill>
                <a:latin typeface="Droid Sans Mono"/>
              </a:rPr>
              <a:t>&lt;input</a:t>
            </a:r>
            <a:r>
              <a:rPr lang="en-US" sz="1200" dirty="0">
                <a:solidFill>
                  <a:srgbClr val="000000"/>
                </a:solidFill>
                <a:latin typeface="Droid Sans Mono"/>
              </a:rPr>
              <a:t> [(</a:t>
            </a:r>
            <a:r>
              <a:rPr lang="en-US" sz="1200" dirty="0" err="1">
                <a:solidFill>
                  <a:srgbClr val="660066"/>
                </a:solidFill>
                <a:latin typeface="Droid Sans Mono"/>
                <a:hlinkClick r:id="rId5"/>
              </a:rPr>
              <a:t>ngModel</a:t>
            </a:r>
            <a:r>
              <a:rPr lang="en-US" sz="1200" dirty="0">
                <a:solidFill>
                  <a:srgbClr val="000000"/>
                </a:solidFill>
                <a:latin typeface="Droid Sans Mono"/>
              </a:rPr>
              <a:t>)]</a:t>
            </a:r>
            <a:r>
              <a:rPr lang="en-US" sz="1200" dirty="0">
                <a:solidFill>
                  <a:srgbClr val="666600"/>
                </a:solidFill>
                <a:latin typeface="Droid Sans Mono"/>
              </a:rPr>
              <a:t>=</a:t>
            </a:r>
            <a:r>
              <a:rPr lang="en-US" sz="1200" dirty="0">
                <a:solidFill>
                  <a:srgbClr val="880000"/>
                </a:solidFill>
                <a:latin typeface="Droid Sans Mono"/>
              </a:rPr>
              <a:t>"hero.name"</a:t>
            </a:r>
            <a:r>
              <a:rPr lang="en-US" sz="1200" dirty="0">
                <a:solidFill>
                  <a:srgbClr val="000088"/>
                </a:solidFill>
                <a:latin typeface="Droid Sans Mono"/>
              </a:rPr>
              <a:t>&gt;</a:t>
            </a:r>
          </a:p>
          <a:p>
            <a:pPr lvl="1">
              <a:lnSpc>
                <a:spcPct val="107000"/>
              </a:lnSpc>
              <a:spcBef>
                <a:spcPts val="0"/>
              </a:spcBef>
              <a:spcAft>
                <a:spcPts val="800"/>
              </a:spcAft>
            </a:pPr>
            <a:r>
              <a:rPr lang="en-US" sz="1600" dirty="0" err="1"/>
              <a:t>ngSwitch</a:t>
            </a:r>
            <a:r>
              <a:rPr lang="en-US" sz="1600" dirty="0"/>
              <a:t>, </a:t>
            </a:r>
            <a:r>
              <a:rPr lang="en-US" sz="1600" dirty="0" err="1"/>
              <a:t>ngStyle</a:t>
            </a:r>
            <a:r>
              <a:rPr lang="en-US" sz="1600" dirty="0"/>
              <a:t>, </a:t>
            </a:r>
            <a:r>
              <a:rPr lang="en-US" sz="1600" dirty="0" err="1"/>
              <a:t>ngClass</a:t>
            </a:r>
            <a:r>
              <a:rPr lang="en-US" sz="1600" dirty="0"/>
              <a:t>  are some additional directive types.</a:t>
            </a:r>
          </a:p>
          <a:p>
            <a:pPr marL="457200" lvl="1" indent="0">
              <a:lnSpc>
                <a:spcPct val="107000"/>
              </a:lnSpc>
              <a:spcBef>
                <a:spcPts val="0"/>
              </a:spcBef>
              <a:spcAft>
                <a:spcPts val="800"/>
              </a:spcAft>
              <a:buNone/>
            </a:pPr>
            <a:endParaRPr lang="en-US" sz="1200" dirty="0"/>
          </a:p>
          <a:p>
            <a:pPr marL="914400" lvl="2" indent="0">
              <a:lnSpc>
                <a:spcPct val="107000"/>
              </a:lnSpc>
              <a:spcBef>
                <a:spcPts val="0"/>
              </a:spcBef>
              <a:spcAft>
                <a:spcPts val="800"/>
              </a:spcAft>
              <a:buNone/>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oter Placeholder 1"/>
          <p:cNvSpPr>
            <a:spLocks noGrp="1"/>
          </p:cNvSpPr>
          <p:nvPr>
            <p:ph type="ftr" sz="quarter" idx="11"/>
          </p:nvPr>
        </p:nvSpPr>
        <p:spPr>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chemeClr val="tx1">
                  <a:lumMod val="50000"/>
                  <a:lumOff val="50000"/>
                </a:schemeClr>
              </a:solidFill>
              <a:effectLst/>
              <a:uLnTx/>
              <a:uFillTx/>
              <a:latin typeface="Arial" panose="020B0604020202020204" pitchFamily="34" charset="0"/>
              <a:cs typeface="Arial" panose="020B0604020202020204" pitchFamily="34" charset="0"/>
            </a:endParaRPr>
          </a:p>
        </p:txBody>
      </p:sp>
      <p:sp>
        <p:nvSpPr>
          <p:cNvPr id="6" name="Cloud Callout 5"/>
          <p:cNvSpPr/>
          <p:nvPr/>
        </p:nvSpPr>
        <p:spPr>
          <a:xfrm>
            <a:off x="8964038" y="4256797"/>
            <a:ext cx="1669007" cy="782822"/>
          </a:xfrm>
          <a:prstGeom prst="cloudCallou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MetaData</a:t>
            </a:r>
            <a:endParaRPr lang="en-US" sz="1600" dirty="0"/>
          </a:p>
        </p:txBody>
      </p:sp>
      <p:grpSp>
        <p:nvGrpSpPr>
          <p:cNvPr id="8" name="Group 7"/>
          <p:cNvGrpSpPr/>
          <p:nvPr/>
        </p:nvGrpSpPr>
        <p:grpSpPr>
          <a:xfrm>
            <a:off x="9039538" y="5196767"/>
            <a:ext cx="1589713" cy="746834"/>
            <a:chOff x="436029" y="185291"/>
            <a:chExt cx="760671" cy="760671"/>
          </a:xfrm>
        </p:grpSpPr>
        <p:sp>
          <p:nvSpPr>
            <p:cNvPr id="9" name="Rounded Rectangle 8"/>
            <p:cNvSpPr/>
            <p:nvPr/>
          </p:nvSpPr>
          <p:spPr>
            <a:xfrm>
              <a:off x="436029" y="185291"/>
              <a:ext cx="760671" cy="760671"/>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Rounded Rectangle 4"/>
            <p:cNvSpPr/>
            <p:nvPr/>
          </p:nvSpPr>
          <p:spPr>
            <a:xfrm>
              <a:off x="473162" y="222424"/>
              <a:ext cx="686405" cy="68640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600" kern="1200" dirty="0"/>
                <a:t>Directive</a:t>
              </a:r>
            </a:p>
            <a:p>
              <a:pPr lvl="0" algn="ctr" defTabSz="444500">
                <a:lnSpc>
                  <a:spcPct val="90000"/>
                </a:lnSpc>
                <a:spcBef>
                  <a:spcPct val="0"/>
                </a:spcBef>
                <a:spcAft>
                  <a:spcPct val="35000"/>
                </a:spcAft>
              </a:pPr>
              <a:r>
                <a:rPr lang="en-US" sz="1600" kern="1200" dirty="0"/>
                <a:t>{ }</a:t>
              </a:r>
            </a:p>
          </p:txBody>
        </p:sp>
      </p:grpSp>
    </p:spTree>
    <p:extLst>
      <p:ext uri="{BB962C8B-B14F-4D97-AF65-F5344CB8AC3E}">
        <p14:creationId xmlns:p14="http://schemas.microsoft.com/office/powerpoint/2010/main" val="1949084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87693"/>
          </a:xfrm>
        </p:spPr>
        <p:txBody>
          <a:bodyPr>
            <a:normAutofit fontScale="90000"/>
          </a:bodyPr>
          <a:lstStyle/>
          <a:p>
            <a:r>
              <a:rPr lang="en-US" dirty="0"/>
              <a:t>Core Concepts (Services)</a:t>
            </a:r>
          </a:p>
        </p:txBody>
      </p:sp>
      <p:sp>
        <p:nvSpPr>
          <p:cNvPr id="3" name="Content Placeholder 2"/>
          <p:cNvSpPr>
            <a:spLocks noGrp="1"/>
          </p:cNvSpPr>
          <p:nvPr>
            <p:ph idx="1"/>
          </p:nvPr>
        </p:nvSpPr>
        <p:spPr>
          <a:xfrm>
            <a:off x="838200" y="1170265"/>
            <a:ext cx="10515600" cy="4790114"/>
          </a:xfrm>
        </p:spPr>
        <p:txBody>
          <a:bodyPr/>
          <a:lstStyle/>
          <a:p>
            <a:r>
              <a:rPr lang="en-US" sz="2000" dirty="0"/>
              <a:t>Broad Category  - Includes any value, function or feature which the Angular application needs</a:t>
            </a:r>
          </a:p>
          <a:p>
            <a:r>
              <a:rPr lang="en-US" sz="2000" dirty="0"/>
              <a:t> It is typically a class with a narrow, well-defined purpose. </a:t>
            </a:r>
          </a:p>
          <a:p>
            <a:r>
              <a:rPr lang="en-US" sz="2000" dirty="0"/>
              <a:t>Examples include:</a:t>
            </a:r>
          </a:p>
          <a:p>
            <a:pPr lvl="1"/>
            <a:r>
              <a:rPr lang="en-US" sz="1800" dirty="0"/>
              <a:t>logging service</a:t>
            </a:r>
          </a:p>
          <a:p>
            <a:pPr lvl="1"/>
            <a:r>
              <a:rPr lang="en-US" sz="1800" dirty="0"/>
              <a:t>data service</a:t>
            </a:r>
          </a:p>
          <a:p>
            <a:pPr lvl="1"/>
            <a:r>
              <a:rPr lang="en-US" sz="1800" dirty="0"/>
              <a:t>message bus</a:t>
            </a:r>
          </a:p>
          <a:p>
            <a:pPr lvl="1"/>
            <a:r>
              <a:rPr lang="en-US" sz="1800" dirty="0"/>
              <a:t>tax calculator</a:t>
            </a:r>
          </a:p>
          <a:p>
            <a:pPr lvl="1"/>
            <a:r>
              <a:rPr lang="en-US" sz="1800" dirty="0"/>
              <a:t>application configuration</a:t>
            </a:r>
          </a:p>
          <a:p>
            <a:pPr lvl="1"/>
            <a:r>
              <a:rPr lang="en-US" sz="1800" dirty="0"/>
              <a:t>Anything else</a:t>
            </a:r>
          </a:p>
          <a:p>
            <a:endParaRPr lang="en-US" dirty="0"/>
          </a:p>
        </p:txBody>
      </p:sp>
      <p:sp>
        <p:nvSpPr>
          <p:cNvPr id="4" name="Footer Placeholder 1"/>
          <p:cNvSpPr>
            <a:spLocks noGrp="1"/>
          </p:cNvSpPr>
          <p:nvPr>
            <p:ph type="ftr" sz="quarter" idx="11"/>
          </p:nvPr>
        </p:nvSpPr>
        <p:spPr>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chemeClr val="tx1">
                  <a:lumMod val="50000"/>
                  <a:lumOff val="50000"/>
                </a:schemeClr>
              </a:solidFill>
              <a:effectLst/>
              <a:uLnTx/>
              <a:uFillTx/>
              <a:latin typeface="Arial" panose="020B0604020202020204" pitchFamily="34" charset="0"/>
              <a:cs typeface="Arial" panose="020B0604020202020204" pitchFamily="34" charset="0"/>
            </a:endParaRPr>
          </a:p>
        </p:txBody>
      </p:sp>
      <p:sp>
        <p:nvSpPr>
          <p:cNvPr id="7" name="Rounded Rectangle 6"/>
          <p:cNvSpPr/>
          <p:nvPr/>
        </p:nvSpPr>
        <p:spPr>
          <a:xfrm>
            <a:off x="10364598" y="4157799"/>
            <a:ext cx="1018564" cy="9472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a:p>
            <a:pPr algn="ctr"/>
            <a:r>
              <a:rPr lang="en-US" sz="1400" dirty="0"/>
              <a:t>Service</a:t>
            </a:r>
          </a:p>
          <a:p>
            <a:pPr algn="ctr"/>
            <a:endParaRPr lang="en-US" dirty="0"/>
          </a:p>
          <a:p>
            <a:pPr algn="ctr"/>
            <a:endParaRPr lang="en-US" dirty="0"/>
          </a:p>
          <a:p>
            <a:pPr algn="ctr"/>
            <a:endParaRPr lang="en-US" dirty="0"/>
          </a:p>
        </p:txBody>
      </p:sp>
      <p:graphicFrame>
        <p:nvGraphicFramePr>
          <p:cNvPr id="8" name="Diagram 7"/>
          <p:cNvGraphicFramePr/>
          <p:nvPr/>
        </p:nvGraphicFramePr>
        <p:xfrm>
          <a:off x="10480598" y="4400455"/>
          <a:ext cx="673645" cy="6332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ontent Placeholder 2"/>
          <p:cNvSpPr txBox="1">
            <a:spLocks/>
          </p:cNvSpPr>
          <p:nvPr/>
        </p:nvSpPr>
        <p:spPr>
          <a:xfrm>
            <a:off x="5808677" y="3149334"/>
            <a:ext cx="3524075" cy="1567722"/>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Droid Sans Mono"/>
              </a:rPr>
              <a:t>Example of Service : </a:t>
            </a:r>
            <a:r>
              <a:rPr lang="en-US" dirty="0" err="1">
                <a:latin typeface="Droid Sans Mono"/>
              </a:rPr>
              <a:t>src</a:t>
            </a:r>
            <a:r>
              <a:rPr lang="en-US" dirty="0">
                <a:latin typeface="Droid Sans Mono"/>
              </a:rPr>
              <a:t>/app/</a:t>
            </a:r>
            <a:r>
              <a:rPr lang="en-US" dirty="0" err="1">
                <a:latin typeface="Droid Sans Mono"/>
              </a:rPr>
              <a:t>logger.service.ts</a:t>
            </a:r>
            <a:endParaRPr lang="en-US" dirty="0">
              <a:latin typeface="Droid Sans Mono"/>
            </a:endParaRPr>
          </a:p>
          <a:p>
            <a:pPr marL="0" indent="0">
              <a:buFont typeface="Arial" panose="020B0604020202020204" pitchFamily="34" charset="0"/>
              <a:buNone/>
            </a:pPr>
            <a:r>
              <a:rPr lang="en-US" dirty="0">
                <a:solidFill>
                  <a:srgbClr val="0000FF"/>
                </a:solidFill>
                <a:latin typeface="Droid Sans Mono"/>
              </a:rPr>
              <a:t>export</a:t>
            </a:r>
            <a:r>
              <a:rPr lang="en-US" dirty="0">
                <a:solidFill>
                  <a:srgbClr val="000000"/>
                </a:solidFill>
                <a:latin typeface="Droid Sans Mono"/>
              </a:rPr>
              <a:t> </a:t>
            </a:r>
            <a:r>
              <a:rPr lang="en-US" dirty="0">
                <a:solidFill>
                  <a:srgbClr val="0000FF"/>
                </a:solidFill>
                <a:latin typeface="Droid Sans Mono"/>
              </a:rPr>
              <a:t>class</a:t>
            </a:r>
            <a:r>
              <a:rPr lang="en-US" dirty="0">
                <a:solidFill>
                  <a:srgbClr val="000000"/>
                </a:solidFill>
                <a:latin typeface="Droid Sans Mono"/>
              </a:rPr>
              <a:t> </a:t>
            </a:r>
            <a:r>
              <a:rPr lang="en-US" dirty="0">
                <a:solidFill>
                  <a:srgbClr val="FF0000"/>
                </a:solidFill>
                <a:latin typeface="Droid Sans Mono"/>
              </a:rPr>
              <a:t>Logger</a:t>
            </a:r>
            <a:r>
              <a:rPr lang="en-US" dirty="0">
                <a:solidFill>
                  <a:srgbClr val="000000"/>
                </a:solidFill>
                <a:latin typeface="Droid Sans Mono"/>
              </a:rPr>
              <a:t> </a:t>
            </a:r>
            <a:r>
              <a:rPr lang="en-US" dirty="0">
                <a:solidFill>
                  <a:srgbClr val="666600"/>
                </a:solidFill>
                <a:latin typeface="Droid Sans Mono"/>
              </a:rPr>
              <a:t>{</a:t>
            </a:r>
          </a:p>
          <a:p>
            <a:pPr marL="0" indent="0">
              <a:buFont typeface="Arial" panose="020B0604020202020204" pitchFamily="34" charset="0"/>
              <a:buNone/>
            </a:pPr>
            <a:r>
              <a:rPr lang="en-US" dirty="0">
                <a:solidFill>
                  <a:srgbClr val="000000"/>
                </a:solidFill>
                <a:latin typeface="Droid Sans Mono"/>
              </a:rPr>
              <a:t> log</a:t>
            </a:r>
            <a:r>
              <a:rPr lang="en-US" dirty="0">
                <a:solidFill>
                  <a:srgbClr val="666600"/>
                </a:solidFill>
                <a:latin typeface="Droid Sans Mono"/>
              </a:rPr>
              <a:t>(</a:t>
            </a:r>
            <a:r>
              <a:rPr lang="en-US" dirty="0" err="1">
                <a:solidFill>
                  <a:srgbClr val="000000"/>
                </a:solidFill>
                <a:latin typeface="Droid Sans Mono"/>
              </a:rPr>
              <a:t>msg</a:t>
            </a:r>
            <a:r>
              <a:rPr lang="en-US" dirty="0">
                <a:solidFill>
                  <a:srgbClr val="666600"/>
                </a:solidFill>
                <a:latin typeface="Droid Sans Mono"/>
              </a:rPr>
              <a:t>:</a:t>
            </a:r>
            <a:r>
              <a:rPr lang="en-US" dirty="0">
                <a:solidFill>
                  <a:srgbClr val="000000"/>
                </a:solidFill>
                <a:latin typeface="Droid Sans Mono"/>
              </a:rPr>
              <a:t> any</a:t>
            </a:r>
            <a:r>
              <a:rPr lang="en-US" dirty="0">
                <a:solidFill>
                  <a:srgbClr val="666600"/>
                </a:solidFill>
                <a:latin typeface="Droid Sans Mono"/>
              </a:rPr>
              <a:t>)</a:t>
            </a:r>
            <a:r>
              <a:rPr lang="en-US" dirty="0">
                <a:solidFill>
                  <a:srgbClr val="000000"/>
                </a:solidFill>
                <a:latin typeface="Droid Sans Mono"/>
              </a:rPr>
              <a:t> </a:t>
            </a:r>
            <a:r>
              <a:rPr lang="en-US" dirty="0">
                <a:solidFill>
                  <a:srgbClr val="666600"/>
                </a:solidFill>
                <a:latin typeface="Droid Sans Mono"/>
              </a:rPr>
              <a:t>{</a:t>
            </a:r>
            <a:r>
              <a:rPr lang="en-US" dirty="0">
                <a:solidFill>
                  <a:srgbClr val="000000"/>
                </a:solidFill>
                <a:latin typeface="Droid Sans Mono"/>
              </a:rPr>
              <a:t> console</a:t>
            </a:r>
            <a:r>
              <a:rPr lang="en-US" dirty="0">
                <a:solidFill>
                  <a:srgbClr val="666600"/>
                </a:solidFill>
                <a:latin typeface="Droid Sans Mono"/>
              </a:rPr>
              <a:t>.</a:t>
            </a:r>
            <a:r>
              <a:rPr lang="en-US" dirty="0">
                <a:solidFill>
                  <a:srgbClr val="000000"/>
                </a:solidFill>
                <a:latin typeface="Droid Sans Mono"/>
              </a:rPr>
              <a:t>log</a:t>
            </a:r>
            <a:r>
              <a:rPr lang="en-US" dirty="0">
                <a:solidFill>
                  <a:srgbClr val="666600"/>
                </a:solidFill>
                <a:latin typeface="Droid Sans Mono"/>
              </a:rPr>
              <a:t>(</a:t>
            </a:r>
            <a:r>
              <a:rPr lang="en-US" dirty="0" err="1">
                <a:solidFill>
                  <a:srgbClr val="000000"/>
                </a:solidFill>
                <a:latin typeface="Droid Sans Mono"/>
              </a:rPr>
              <a:t>msg</a:t>
            </a:r>
            <a:r>
              <a:rPr lang="en-US" dirty="0">
                <a:solidFill>
                  <a:srgbClr val="666600"/>
                </a:solidFill>
                <a:latin typeface="Droid Sans Mono"/>
              </a:rPr>
              <a:t>);</a:t>
            </a:r>
            <a:r>
              <a:rPr lang="en-US" dirty="0">
                <a:solidFill>
                  <a:srgbClr val="000000"/>
                </a:solidFill>
                <a:latin typeface="Droid Sans Mono"/>
              </a:rPr>
              <a:t> </a:t>
            </a:r>
            <a:r>
              <a:rPr lang="en-US" dirty="0">
                <a:solidFill>
                  <a:srgbClr val="666600"/>
                </a:solidFill>
                <a:latin typeface="Droid Sans Mono"/>
              </a:rPr>
              <a:t>}</a:t>
            </a:r>
            <a:r>
              <a:rPr lang="en-US" dirty="0">
                <a:solidFill>
                  <a:srgbClr val="000000"/>
                </a:solidFill>
                <a:latin typeface="Droid Sans Mono"/>
              </a:rPr>
              <a:t> </a:t>
            </a:r>
          </a:p>
          <a:p>
            <a:pPr marL="0" indent="0">
              <a:buFont typeface="Arial" panose="020B0604020202020204" pitchFamily="34" charset="0"/>
              <a:buNone/>
            </a:pPr>
            <a:r>
              <a:rPr lang="en-US" dirty="0">
                <a:solidFill>
                  <a:srgbClr val="000000"/>
                </a:solidFill>
                <a:latin typeface="Droid Sans Mono"/>
              </a:rPr>
              <a:t> error</a:t>
            </a:r>
            <a:r>
              <a:rPr lang="en-US" dirty="0">
                <a:solidFill>
                  <a:srgbClr val="666600"/>
                </a:solidFill>
                <a:latin typeface="Droid Sans Mono"/>
              </a:rPr>
              <a:t>(</a:t>
            </a:r>
            <a:r>
              <a:rPr lang="en-US" dirty="0" err="1">
                <a:solidFill>
                  <a:srgbClr val="000000"/>
                </a:solidFill>
                <a:latin typeface="Droid Sans Mono"/>
              </a:rPr>
              <a:t>msg</a:t>
            </a:r>
            <a:r>
              <a:rPr lang="en-US" dirty="0">
                <a:solidFill>
                  <a:srgbClr val="666600"/>
                </a:solidFill>
                <a:latin typeface="Droid Sans Mono"/>
              </a:rPr>
              <a:t>:</a:t>
            </a:r>
            <a:r>
              <a:rPr lang="en-US" dirty="0">
                <a:solidFill>
                  <a:srgbClr val="000000"/>
                </a:solidFill>
                <a:latin typeface="Droid Sans Mono"/>
              </a:rPr>
              <a:t> any</a:t>
            </a:r>
            <a:r>
              <a:rPr lang="en-US" dirty="0">
                <a:solidFill>
                  <a:srgbClr val="666600"/>
                </a:solidFill>
                <a:latin typeface="Droid Sans Mono"/>
              </a:rPr>
              <a:t>)</a:t>
            </a:r>
            <a:r>
              <a:rPr lang="en-US" dirty="0">
                <a:solidFill>
                  <a:srgbClr val="000000"/>
                </a:solidFill>
                <a:latin typeface="Droid Sans Mono"/>
              </a:rPr>
              <a:t> </a:t>
            </a:r>
            <a:r>
              <a:rPr lang="en-US" dirty="0">
                <a:solidFill>
                  <a:srgbClr val="666600"/>
                </a:solidFill>
                <a:latin typeface="Droid Sans Mono"/>
              </a:rPr>
              <a:t>{</a:t>
            </a:r>
            <a:r>
              <a:rPr lang="en-US" dirty="0">
                <a:solidFill>
                  <a:srgbClr val="000000"/>
                </a:solidFill>
                <a:latin typeface="Droid Sans Mono"/>
              </a:rPr>
              <a:t> </a:t>
            </a:r>
            <a:r>
              <a:rPr lang="en-US" dirty="0" err="1">
                <a:solidFill>
                  <a:srgbClr val="000000"/>
                </a:solidFill>
                <a:latin typeface="Droid Sans Mono"/>
              </a:rPr>
              <a:t>console</a:t>
            </a:r>
            <a:r>
              <a:rPr lang="en-US" dirty="0" err="1">
                <a:solidFill>
                  <a:srgbClr val="666600"/>
                </a:solidFill>
                <a:latin typeface="Droid Sans Mono"/>
              </a:rPr>
              <a:t>.</a:t>
            </a:r>
            <a:r>
              <a:rPr lang="en-US" dirty="0" err="1">
                <a:solidFill>
                  <a:srgbClr val="000000"/>
                </a:solidFill>
                <a:latin typeface="Droid Sans Mono"/>
              </a:rPr>
              <a:t>error</a:t>
            </a:r>
            <a:r>
              <a:rPr lang="en-US" dirty="0">
                <a:solidFill>
                  <a:srgbClr val="666600"/>
                </a:solidFill>
                <a:latin typeface="Droid Sans Mono"/>
              </a:rPr>
              <a:t>(</a:t>
            </a:r>
            <a:r>
              <a:rPr lang="en-US" dirty="0" err="1">
                <a:solidFill>
                  <a:srgbClr val="000000"/>
                </a:solidFill>
                <a:latin typeface="Droid Sans Mono"/>
              </a:rPr>
              <a:t>msg</a:t>
            </a:r>
            <a:r>
              <a:rPr lang="en-US" dirty="0">
                <a:solidFill>
                  <a:srgbClr val="666600"/>
                </a:solidFill>
                <a:latin typeface="Droid Sans Mono"/>
              </a:rPr>
              <a:t>);</a:t>
            </a:r>
            <a:r>
              <a:rPr lang="en-US" dirty="0">
                <a:solidFill>
                  <a:srgbClr val="000000"/>
                </a:solidFill>
                <a:latin typeface="Droid Sans Mono"/>
              </a:rPr>
              <a:t> </a:t>
            </a:r>
            <a:r>
              <a:rPr lang="en-US" dirty="0">
                <a:solidFill>
                  <a:srgbClr val="666600"/>
                </a:solidFill>
                <a:latin typeface="Droid Sans Mono"/>
              </a:rPr>
              <a:t>}</a:t>
            </a:r>
            <a:r>
              <a:rPr lang="en-US" dirty="0">
                <a:solidFill>
                  <a:srgbClr val="000000"/>
                </a:solidFill>
                <a:latin typeface="Droid Sans Mono"/>
              </a:rPr>
              <a:t> </a:t>
            </a:r>
          </a:p>
          <a:p>
            <a:pPr marL="0" indent="0">
              <a:buFont typeface="Arial" panose="020B0604020202020204" pitchFamily="34" charset="0"/>
              <a:buNone/>
            </a:pPr>
            <a:r>
              <a:rPr lang="en-US" dirty="0">
                <a:solidFill>
                  <a:srgbClr val="000000"/>
                </a:solidFill>
                <a:latin typeface="Droid Sans Mono"/>
              </a:rPr>
              <a:t> warn</a:t>
            </a:r>
            <a:r>
              <a:rPr lang="en-US" dirty="0">
                <a:solidFill>
                  <a:srgbClr val="666600"/>
                </a:solidFill>
                <a:latin typeface="Droid Sans Mono"/>
              </a:rPr>
              <a:t>(</a:t>
            </a:r>
            <a:r>
              <a:rPr lang="en-US" dirty="0" err="1">
                <a:solidFill>
                  <a:srgbClr val="000000"/>
                </a:solidFill>
                <a:latin typeface="Droid Sans Mono"/>
              </a:rPr>
              <a:t>msg</a:t>
            </a:r>
            <a:r>
              <a:rPr lang="en-US" dirty="0">
                <a:solidFill>
                  <a:srgbClr val="666600"/>
                </a:solidFill>
                <a:latin typeface="Droid Sans Mono"/>
              </a:rPr>
              <a:t>:</a:t>
            </a:r>
            <a:r>
              <a:rPr lang="en-US" dirty="0">
                <a:solidFill>
                  <a:srgbClr val="000000"/>
                </a:solidFill>
                <a:latin typeface="Droid Sans Mono"/>
              </a:rPr>
              <a:t> any</a:t>
            </a:r>
            <a:r>
              <a:rPr lang="en-US" dirty="0">
                <a:solidFill>
                  <a:srgbClr val="666600"/>
                </a:solidFill>
                <a:latin typeface="Droid Sans Mono"/>
              </a:rPr>
              <a:t>)</a:t>
            </a:r>
            <a:r>
              <a:rPr lang="en-US" dirty="0">
                <a:solidFill>
                  <a:srgbClr val="000000"/>
                </a:solidFill>
                <a:latin typeface="Droid Sans Mono"/>
              </a:rPr>
              <a:t> </a:t>
            </a:r>
            <a:r>
              <a:rPr lang="en-US" dirty="0">
                <a:solidFill>
                  <a:srgbClr val="666600"/>
                </a:solidFill>
                <a:latin typeface="Droid Sans Mono"/>
              </a:rPr>
              <a:t>{</a:t>
            </a:r>
            <a:r>
              <a:rPr lang="en-US" dirty="0">
                <a:solidFill>
                  <a:srgbClr val="000000"/>
                </a:solidFill>
                <a:latin typeface="Droid Sans Mono"/>
              </a:rPr>
              <a:t> </a:t>
            </a:r>
            <a:r>
              <a:rPr lang="en-US" dirty="0" err="1">
                <a:solidFill>
                  <a:srgbClr val="000000"/>
                </a:solidFill>
                <a:latin typeface="Droid Sans Mono"/>
              </a:rPr>
              <a:t>console</a:t>
            </a:r>
            <a:r>
              <a:rPr lang="en-US" dirty="0" err="1">
                <a:solidFill>
                  <a:srgbClr val="666600"/>
                </a:solidFill>
                <a:latin typeface="Droid Sans Mono"/>
              </a:rPr>
              <a:t>.</a:t>
            </a:r>
            <a:r>
              <a:rPr lang="en-US" dirty="0" err="1">
                <a:solidFill>
                  <a:srgbClr val="000000"/>
                </a:solidFill>
                <a:latin typeface="Droid Sans Mono"/>
              </a:rPr>
              <a:t>warn</a:t>
            </a:r>
            <a:r>
              <a:rPr lang="en-US" dirty="0">
                <a:solidFill>
                  <a:srgbClr val="666600"/>
                </a:solidFill>
                <a:latin typeface="Droid Sans Mono"/>
              </a:rPr>
              <a:t>(</a:t>
            </a:r>
            <a:r>
              <a:rPr lang="en-US" dirty="0" err="1">
                <a:solidFill>
                  <a:srgbClr val="000000"/>
                </a:solidFill>
                <a:latin typeface="Droid Sans Mono"/>
              </a:rPr>
              <a:t>msg</a:t>
            </a:r>
            <a:r>
              <a:rPr lang="en-US" dirty="0">
                <a:solidFill>
                  <a:srgbClr val="666600"/>
                </a:solidFill>
                <a:latin typeface="Droid Sans Mono"/>
              </a:rPr>
              <a:t>);</a:t>
            </a:r>
            <a:r>
              <a:rPr lang="en-US" dirty="0">
                <a:solidFill>
                  <a:srgbClr val="000000"/>
                </a:solidFill>
                <a:latin typeface="Droid Sans Mono"/>
              </a:rPr>
              <a:t> </a:t>
            </a:r>
            <a:r>
              <a:rPr lang="en-US" dirty="0">
                <a:solidFill>
                  <a:srgbClr val="666600"/>
                </a:solidFill>
                <a:latin typeface="Droid Sans Mono"/>
              </a:rPr>
              <a:t>}</a:t>
            </a:r>
            <a:r>
              <a:rPr lang="en-US" dirty="0">
                <a:solidFill>
                  <a:srgbClr val="000000"/>
                </a:solidFill>
                <a:latin typeface="Droid Sans Mono"/>
              </a:rPr>
              <a:t> </a:t>
            </a:r>
          </a:p>
          <a:p>
            <a:pPr marL="0" indent="0">
              <a:buFont typeface="Arial" panose="020B0604020202020204" pitchFamily="34" charset="0"/>
              <a:buNone/>
            </a:pPr>
            <a:r>
              <a:rPr lang="en-US" dirty="0">
                <a:solidFill>
                  <a:srgbClr val="666600"/>
                </a:solidFill>
                <a:latin typeface="Droid Sans Mono"/>
              </a:rPr>
              <a:t>}</a:t>
            </a:r>
            <a:endParaRPr lang="en-US" dirty="0"/>
          </a:p>
        </p:txBody>
      </p:sp>
    </p:spTree>
    <p:extLst>
      <p:ext uri="{BB962C8B-B14F-4D97-AF65-F5344CB8AC3E}">
        <p14:creationId xmlns:p14="http://schemas.microsoft.com/office/powerpoint/2010/main" val="770639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87693"/>
          </a:xfrm>
        </p:spPr>
        <p:txBody>
          <a:bodyPr>
            <a:normAutofit fontScale="90000"/>
          </a:bodyPr>
          <a:lstStyle/>
          <a:p>
            <a:r>
              <a:rPr lang="en-US" dirty="0"/>
              <a:t>Core Concepts (Dependency injection)</a:t>
            </a:r>
          </a:p>
        </p:txBody>
      </p:sp>
      <p:sp>
        <p:nvSpPr>
          <p:cNvPr id="7" name="Content Placeholder 6"/>
          <p:cNvSpPr>
            <a:spLocks noGrp="1"/>
          </p:cNvSpPr>
          <p:nvPr>
            <p:ph idx="1"/>
          </p:nvPr>
        </p:nvSpPr>
        <p:spPr>
          <a:xfrm>
            <a:off x="838200" y="1170264"/>
            <a:ext cx="10515600" cy="5006699"/>
          </a:xfrm>
        </p:spPr>
        <p:txBody>
          <a:bodyPr/>
          <a:lstStyle/>
          <a:p>
            <a:r>
              <a:rPr lang="en-US" dirty="0"/>
              <a:t>It’s a way to supply a new instance of a class with the fully-formed dependencies it requires.</a:t>
            </a:r>
          </a:p>
          <a:p>
            <a:r>
              <a:rPr lang="en-US" dirty="0"/>
              <a:t>Most dependencies are services</a:t>
            </a:r>
          </a:p>
          <a:p>
            <a:r>
              <a:rPr lang="en-US" dirty="0"/>
              <a:t>Angular uses dependency injection to provide new components with the services they need.</a:t>
            </a:r>
          </a:p>
          <a:p>
            <a:pPr lvl="1"/>
            <a:r>
              <a:rPr lang="en-US" dirty="0">
                <a:solidFill>
                  <a:srgbClr val="0000FF"/>
                </a:solidFill>
                <a:latin typeface="Droid Sans Mono"/>
              </a:rPr>
              <a:t>constructor</a:t>
            </a:r>
            <a:r>
              <a:rPr lang="en-US" dirty="0">
                <a:solidFill>
                  <a:srgbClr val="666600"/>
                </a:solidFill>
                <a:latin typeface="Droid Sans Mono"/>
              </a:rPr>
              <a:t>(</a:t>
            </a:r>
            <a:r>
              <a:rPr lang="en-US" dirty="0">
                <a:solidFill>
                  <a:srgbClr val="0000FF"/>
                </a:solidFill>
                <a:latin typeface="Droid Sans Mono"/>
              </a:rPr>
              <a:t>private</a:t>
            </a:r>
            <a:r>
              <a:rPr lang="en-US" dirty="0">
                <a:solidFill>
                  <a:srgbClr val="000000"/>
                </a:solidFill>
                <a:latin typeface="Droid Sans Mono"/>
              </a:rPr>
              <a:t> service</a:t>
            </a:r>
            <a:r>
              <a:rPr lang="en-US" dirty="0">
                <a:solidFill>
                  <a:srgbClr val="666600"/>
                </a:solidFill>
                <a:latin typeface="Droid Sans Mono"/>
              </a:rPr>
              <a:t>:</a:t>
            </a:r>
            <a:r>
              <a:rPr lang="en-US" dirty="0">
                <a:solidFill>
                  <a:srgbClr val="000000"/>
                </a:solidFill>
                <a:latin typeface="Droid Sans Mono"/>
              </a:rPr>
              <a:t> </a:t>
            </a:r>
            <a:r>
              <a:rPr lang="en-US" dirty="0" err="1">
                <a:solidFill>
                  <a:srgbClr val="FF0000"/>
                </a:solidFill>
                <a:latin typeface="Droid Sans Mono"/>
              </a:rPr>
              <a:t>MyAppService</a:t>
            </a:r>
            <a:r>
              <a:rPr lang="en-US" dirty="0">
                <a:solidFill>
                  <a:srgbClr val="666600"/>
                </a:solidFill>
                <a:latin typeface="Droid Sans Mono"/>
              </a:rPr>
              <a:t>)</a:t>
            </a:r>
            <a:r>
              <a:rPr lang="en-US" dirty="0">
                <a:solidFill>
                  <a:srgbClr val="000000"/>
                </a:solidFill>
                <a:latin typeface="Droid Sans Mono"/>
              </a:rPr>
              <a:t> </a:t>
            </a:r>
            <a:r>
              <a:rPr lang="en-US" dirty="0">
                <a:solidFill>
                  <a:srgbClr val="666600"/>
                </a:solidFill>
                <a:latin typeface="Droid Sans Mono"/>
              </a:rPr>
              <a:t>{</a:t>
            </a:r>
            <a:r>
              <a:rPr lang="en-US" dirty="0">
                <a:solidFill>
                  <a:srgbClr val="000000"/>
                </a:solidFill>
                <a:latin typeface="Droid Sans Mono"/>
              </a:rPr>
              <a:t> </a:t>
            </a:r>
            <a:r>
              <a:rPr lang="en-US" dirty="0">
                <a:solidFill>
                  <a:srgbClr val="666600"/>
                </a:solidFill>
                <a:latin typeface="Droid Sans Mono"/>
              </a:rPr>
              <a:t>}</a:t>
            </a:r>
            <a:endParaRPr lang="en-US" dirty="0"/>
          </a:p>
        </p:txBody>
      </p:sp>
      <p:sp>
        <p:nvSpPr>
          <p:cNvPr id="56" name="Rounded Rectangle 7">
            <a:extLst>
              <a:ext uri="{FF2B5EF4-FFF2-40B4-BE49-F238E27FC236}">
                <a16:creationId xmlns:a16="http://schemas.microsoft.com/office/drawing/2014/main" id="{0267C60A-D5B5-411B-943F-CCCBD8E80BA9}"/>
              </a:ext>
            </a:extLst>
          </p:cNvPr>
          <p:cNvSpPr/>
          <p:nvPr/>
        </p:nvSpPr>
        <p:spPr>
          <a:xfrm>
            <a:off x="1130448" y="3160772"/>
            <a:ext cx="6811861" cy="1522602"/>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Injector</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7" name="Rounded Rectangle 8">
            <a:extLst>
              <a:ext uri="{FF2B5EF4-FFF2-40B4-BE49-F238E27FC236}">
                <a16:creationId xmlns:a16="http://schemas.microsoft.com/office/drawing/2014/main" id="{F3E530DF-865F-441F-BF1A-73E899B5BF9B}"/>
              </a:ext>
            </a:extLst>
          </p:cNvPr>
          <p:cNvSpPr/>
          <p:nvPr/>
        </p:nvSpPr>
        <p:spPr>
          <a:xfrm>
            <a:off x="1445035" y="3574287"/>
            <a:ext cx="1018564" cy="947208"/>
          </a:xfrm>
          <a:prstGeom prst="roundRect">
            <a:avLst/>
          </a:prstGeom>
          <a:solidFill>
            <a:srgbClr val="5B9BD5">
              <a:lumMod val="60000"/>
              <a:lumOff val="4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rPr>
              <a:t>Service A</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58" name="Diagram 57">
            <a:extLst>
              <a:ext uri="{FF2B5EF4-FFF2-40B4-BE49-F238E27FC236}">
                <a16:creationId xmlns:a16="http://schemas.microsoft.com/office/drawing/2014/main" id="{DB6F74BE-D1AF-47AA-81F3-34667BD8C033}"/>
              </a:ext>
            </a:extLst>
          </p:cNvPr>
          <p:cNvGraphicFramePr/>
          <p:nvPr>
            <p:extLst>
              <p:ext uri="{D42A27DB-BD31-4B8C-83A1-F6EECF244321}">
                <p14:modId xmlns:p14="http://schemas.microsoft.com/office/powerpoint/2010/main" val="2683390846"/>
              </p:ext>
            </p:extLst>
          </p:nvPr>
        </p:nvGraphicFramePr>
        <p:xfrm>
          <a:off x="1561035" y="3816943"/>
          <a:ext cx="673645" cy="6332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9" name="Rounded Rectangle 10">
            <a:extLst>
              <a:ext uri="{FF2B5EF4-FFF2-40B4-BE49-F238E27FC236}">
                <a16:creationId xmlns:a16="http://schemas.microsoft.com/office/drawing/2014/main" id="{0AE01C66-8E97-4D8A-A041-360A20D826B1}"/>
              </a:ext>
            </a:extLst>
          </p:cNvPr>
          <p:cNvSpPr/>
          <p:nvPr/>
        </p:nvSpPr>
        <p:spPr>
          <a:xfrm>
            <a:off x="2778186" y="3574287"/>
            <a:ext cx="1018564" cy="947208"/>
          </a:xfrm>
          <a:prstGeom prst="roundRect">
            <a:avLst/>
          </a:prstGeom>
          <a:solidFill>
            <a:srgbClr val="5B9BD5">
              <a:lumMod val="60000"/>
              <a:lumOff val="4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rPr>
              <a:t>Service B</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60" name="Diagram 59">
            <a:extLst>
              <a:ext uri="{FF2B5EF4-FFF2-40B4-BE49-F238E27FC236}">
                <a16:creationId xmlns:a16="http://schemas.microsoft.com/office/drawing/2014/main" id="{BD4BEABB-4AB5-4A73-AC1D-7BEF8EDE6D01}"/>
              </a:ext>
            </a:extLst>
          </p:cNvPr>
          <p:cNvGraphicFramePr/>
          <p:nvPr>
            <p:extLst>
              <p:ext uri="{D42A27DB-BD31-4B8C-83A1-F6EECF244321}">
                <p14:modId xmlns:p14="http://schemas.microsoft.com/office/powerpoint/2010/main" val="3986968200"/>
              </p:ext>
            </p:extLst>
          </p:nvPr>
        </p:nvGraphicFramePr>
        <p:xfrm>
          <a:off x="2894186" y="3816943"/>
          <a:ext cx="673645" cy="63320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1" name="Rounded Rectangle 12">
            <a:extLst>
              <a:ext uri="{FF2B5EF4-FFF2-40B4-BE49-F238E27FC236}">
                <a16:creationId xmlns:a16="http://schemas.microsoft.com/office/drawing/2014/main" id="{2CDB9EBA-A290-4F1C-B810-B6BF70432083}"/>
              </a:ext>
            </a:extLst>
          </p:cNvPr>
          <p:cNvSpPr/>
          <p:nvPr/>
        </p:nvSpPr>
        <p:spPr>
          <a:xfrm>
            <a:off x="4061702" y="3574287"/>
            <a:ext cx="1336326" cy="947208"/>
          </a:xfrm>
          <a:prstGeom prst="roundRect">
            <a:avLst/>
          </a:prstGeom>
          <a:solidFill>
            <a:srgbClr val="5B9BD5">
              <a:lumMod val="60000"/>
              <a:lumOff val="4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white"/>
                </a:solidFill>
                <a:effectLst/>
                <a:uLnTx/>
                <a:uFillTx/>
                <a:latin typeface="Calibri" panose="020F0502020204030204"/>
                <a:ea typeface="+mn-ea"/>
                <a:cs typeface="+mn-cs"/>
              </a:rPr>
              <a:t>myAppService</a:t>
            </a:r>
            <a:endPar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62" name="Diagram 61">
            <a:extLst>
              <a:ext uri="{FF2B5EF4-FFF2-40B4-BE49-F238E27FC236}">
                <a16:creationId xmlns:a16="http://schemas.microsoft.com/office/drawing/2014/main" id="{D3371B63-DB7B-4C67-9975-1A5745D403B4}"/>
              </a:ext>
            </a:extLst>
          </p:cNvPr>
          <p:cNvGraphicFramePr/>
          <p:nvPr>
            <p:extLst>
              <p:ext uri="{D42A27DB-BD31-4B8C-83A1-F6EECF244321}">
                <p14:modId xmlns:p14="http://schemas.microsoft.com/office/powerpoint/2010/main" val="1504013949"/>
              </p:ext>
            </p:extLst>
          </p:nvPr>
        </p:nvGraphicFramePr>
        <p:xfrm>
          <a:off x="4396514" y="3816943"/>
          <a:ext cx="673645" cy="63320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63" name="Rounded Rectangle 14">
            <a:extLst>
              <a:ext uri="{FF2B5EF4-FFF2-40B4-BE49-F238E27FC236}">
                <a16:creationId xmlns:a16="http://schemas.microsoft.com/office/drawing/2014/main" id="{7C3CB833-9A3B-4B24-94C6-D7FC81235A00}"/>
              </a:ext>
            </a:extLst>
          </p:cNvPr>
          <p:cNvSpPr/>
          <p:nvPr/>
        </p:nvSpPr>
        <p:spPr>
          <a:xfrm>
            <a:off x="5626947" y="3574287"/>
            <a:ext cx="1018564" cy="947208"/>
          </a:xfrm>
          <a:prstGeom prst="roundRect">
            <a:avLst/>
          </a:prstGeom>
          <a:solidFill>
            <a:srgbClr val="5B9BD5">
              <a:lumMod val="60000"/>
              <a:lumOff val="4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rPr>
              <a:t>Service C</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64" name="Diagram 63">
            <a:extLst>
              <a:ext uri="{FF2B5EF4-FFF2-40B4-BE49-F238E27FC236}">
                <a16:creationId xmlns:a16="http://schemas.microsoft.com/office/drawing/2014/main" id="{44225392-6E74-4757-8B8A-0A7B965061CC}"/>
              </a:ext>
            </a:extLst>
          </p:cNvPr>
          <p:cNvGraphicFramePr/>
          <p:nvPr>
            <p:extLst>
              <p:ext uri="{D42A27DB-BD31-4B8C-83A1-F6EECF244321}">
                <p14:modId xmlns:p14="http://schemas.microsoft.com/office/powerpoint/2010/main" val="109975681"/>
              </p:ext>
            </p:extLst>
          </p:nvPr>
        </p:nvGraphicFramePr>
        <p:xfrm>
          <a:off x="5742947" y="3816943"/>
          <a:ext cx="673645" cy="633202"/>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65" name="Rounded Rectangle 16">
            <a:extLst>
              <a:ext uri="{FF2B5EF4-FFF2-40B4-BE49-F238E27FC236}">
                <a16:creationId xmlns:a16="http://schemas.microsoft.com/office/drawing/2014/main" id="{B99E2535-9D4B-4B95-838F-B30020D2D3E4}"/>
              </a:ext>
            </a:extLst>
          </p:cNvPr>
          <p:cNvSpPr/>
          <p:nvPr/>
        </p:nvSpPr>
        <p:spPr>
          <a:xfrm>
            <a:off x="6807317" y="3574287"/>
            <a:ext cx="1018564" cy="947208"/>
          </a:xfrm>
          <a:prstGeom prst="roundRect">
            <a:avLst/>
          </a:prstGeom>
          <a:solidFill>
            <a:srgbClr val="5B9BD5">
              <a:lumMod val="60000"/>
              <a:lumOff val="4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rPr>
              <a:t>Service D</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66" name="Diagram 65">
            <a:extLst>
              <a:ext uri="{FF2B5EF4-FFF2-40B4-BE49-F238E27FC236}">
                <a16:creationId xmlns:a16="http://schemas.microsoft.com/office/drawing/2014/main" id="{70DB955F-200B-412D-95EE-210BB1ACCFB7}"/>
              </a:ext>
            </a:extLst>
          </p:cNvPr>
          <p:cNvGraphicFramePr/>
          <p:nvPr>
            <p:extLst>
              <p:ext uri="{D42A27DB-BD31-4B8C-83A1-F6EECF244321}">
                <p14:modId xmlns:p14="http://schemas.microsoft.com/office/powerpoint/2010/main" val="3153801309"/>
              </p:ext>
            </p:extLst>
          </p:nvPr>
        </p:nvGraphicFramePr>
        <p:xfrm>
          <a:off x="6923317" y="3816943"/>
          <a:ext cx="673645" cy="633202"/>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sp>
        <p:nvSpPr>
          <p:cNvPr id="67" name="Rounded Rectangle 18">
            <a:extLst>
              <a:ext uri="{FF2B5EF4-FFF2-40B4-BE49-F238E27FC236}">
                <a16:creationId xmlns:a16="http://schemas.microsoft.com/office/drawing/2014/main" id="{01C52DA6-06C6-4FA3-8187-7CB8B5F6D569}"/>
              </a:ext>
            </a:extLst>
          </p:cNvPr>
          <p:cNvSpPr/>
          <p:nvPr/>
        </p:nvSpPr>
        <p:spPr>
          <a:xfrm>
            <a:off x="3796750" y="4910445"/>
            <a:ext cx="1853967" cy="1086374"/>
          </a:xfrm>
          <a:prstGeom prst="round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Rounded Rectangle 19">
            <a:extLst>
              <a:ext uri="{FF2B5EF4-FFF2-40B4-BE49-F238E27FC236}">
                <a16:creationId xmlns:a16="http://schemas.microsoft.com/office/drawing/2014/main" id="{987022EC-C0F1-41A9-AD98-1E0A1328AB39}"/>
              </a:ext>
            </a:extLst>
          </p:cNvPr>
          <p:cNvSpPr/>
          <p:nvPr/>
        </p:nvSpPr>
        <p:spPr>
          <a:xfrm>
            <a:off x="3870851" y="5015173"/>
            <a:ext cx="1705763" cy="411764"/>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prstClr val="white"/>
                </a:solidFill>
                <a:effectLst/>
                <a:uLnTx/>
                <a:uFillTx/>
                <a:latin typeface="Calibri" panose="020F0502020204030204"/>
                <a:ea typeface="+mn-ea"/>
                <a:cs typeface="+mn-cs"/>
              </a:rPr>
              <a:t>GrandChild</a:t>
            </a: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 A Component {  }</a:t>
            </a:r>
          </a:p>
        </p:txBody>
      </p:sp>
      <p:sp>
        <p:nvSpPr>
          <p:cNvPr id="69" name="Rounded Rectangle 20">
            <a:extLst>
              <a:ext uri="{FF2B5EF4-FFF2-40B4-BE49-F238E27FC236}">
                <a16:creationId xmlns:a16="http://schemas.microsoft.com/office/drawing/2014/main" id="{F0448276-FD15-49C9-B0C8-03C818E6891D}"/>
              </a:ext>
            </a:extLst>
          </p:cNvPr>
          <p:cNvSpPr/>
          <p:nvPr/>
        </p:nvSpPr>
        <p:spPr>
          <a:xfrm>
            <a:off x="3870852" y="5488934"/>
            <a:ext cx="1705762" cy="411764"/>
          </a:xfrm>
          <a:prstGeom prst="roundRec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prstClr val="white"/>
                </a:solidFill>
                <a:effectLst/>
                <a:uLnTx/>
                <a:uFillTx/>
                <a:latin typeface="Calibri" panose="020F0502020204030204"/>
                <a:ea typeface="+mn-ea"/>
                <a:cs typeface="+mn-cs"/>
              </a:rPr>
              <a:t>GrandChild</a:t>
            </a: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 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Template &lt; &gt;</a:t>
            </a:r>
          </a:p>
        </p:txBody>
      </p:sp>
      <p:cxnSp>
        <p:nvCxnSpPr>
          <p:cNvPr id="70" name="Straight Arrow Connector 69">
            <a:extLst>
              <a:ext uri="{FF2B5EF4-FFF2-40B4-BE49-F238E27FC236}">
                <a16:creationId xmlns:a16="http://schemas.microsoft.com/office/drawing/2014/main" id="{D592B16A-1FFB-4DE7-9FC0-331DFFD93D3D}"/>
              </a:ext>
            </a:extLst>
          </p:cNvPr>
          <p:cNvCxnSpPr>
            <a:stCxn id="61" idx="2"/>
            <a:endCxn id="67" idx="0"/>
          </p:cNvCxnSpPr>
          <p:nvPr/>
        </p:nvCxnSpPr>
        <p:spPr>
          <a:xfrm flipH="1">
            <a:off x="4723734" y="4521495"/>
            <a:ext cx="6131" cy="388950"/>
          </a:xfrm>
          <a:prstGeom prst="straightConnector1">
            <a:avLst/>
          </a:prstGeom>
          <a:noFill/>
          <a:ln w="1905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885413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53469"/>
          </a:xfrm>
        </p:spPr>
        <p:txBody>
          <a:bodyPr>
            <a:normAutofit fontScale="90000"/>
          </a:bodyPr>
          <a:lstStyle/>
          <a:p>
            <a:r>
              <a:rPr lang="en-US" dirty="0"/>
              <a:t>Understanding Angular Component Hierarchy </a:t>
            </a:r>
          </a:p>
        </p:txBody>
      </p:sp>
      <p:pic>
        <p:nvPicPr>
          <p:cNvPr id="4" name="Content Placeholder 3"/>
          <p:cNvPicPr>
            <a:picLocks noGrp="1" noChangeAspect="1"/>
          </p:cNvPicPr>
          <p:nvPr>
            <p:ph idx="1"/>
          </p:nvPr>
        </p:nvPicPr>
        <p:blipFill>
          <a:blip r:embed="rId3"/>
          <a:stretch>
            <a:fillRect/>
          </a:stretch>
        </p:blipFill>
        <p:spPr>
          <a:xfrm>
            <a:off x="642703" y="1472529"/>
            <a:ext cx="2272045" cy="1740453"/>
          </a:xfrm>
          <a:prstGeom prst="rect">
            <a:avLst/>
          </a:prstGeom>
        </p:spPr>
      </p:pic>
      <p:pic>
        <p:nvPicPr>
          <p:cNvPr id="5" name="Picture 4"/>
          <p:cNvPicPr>
            <a:picLocks noChangeAspect="1"/>
          </p:cNvPicPr>
          <p:nvPr/>
        </p:nvPicPr>
        <p:blipFill>
          <a:blip r:embed="rId4"/>
          <a:stretch>
            <a:fillRect/>
          </a:stretch>
        </p:blipFill>
        <p:spPr>
          <a:xfrm>
            <a:off x="4806057" y="1472529"/>
            <a:ext cx="2286836" cy="1791048"/>
          </a:xfrm>
          <a:prstGeom prst="rect">
            <a:avLst/>
          </a:prstGeom>
        </p:spPr>
      </p:pic>
      <p:sp>
        <p:nvSpPr>
          <p:cNvPr id="6" name="Right Arrow 5"/>
          <p:cNvSpPr/>
          <p:nvPr/>
        </p:nvSpPr>
        <p:spPr>
          <a:xfrm>
            <a:off x="2699440" y="1879503"/>
            <a:ext cx="2237345" cy="11338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Router routes to App Component</a:t>
            </a:r>
          </a:p>
        </p:txBody>
      </p:sp>
      <p:sp>
        <p:nvSpPr>
          <p:cNvPr id="7" name="TextBox 6"/>
          <p:cNvSpPr txBox="1"/>
          <p:nvPr/>
        </p:nvSpPr>
        <p:spPr>
          <a:xfrm>
            <a:off x="838200" y="3150066"/>
            <a:ext cx="1879134" cy="307777"/>
          </a:xfrm>
          <a:prstGeom prst="rect">
            <a:avLst/>
          </a:prstGeom>
          <a:noFill/>
        </p:spPr>
        <p:txBody>
          <a:bodyPr wrap="square" rtlCol="0">
            <a:spAutoFit/>
          </a:bodyPr>
          <a:lstStyle/>
          <a:p>
            <a:r>
              <a:rPr lang="en-US" sz="1400" dirty="0"/>
              <a:t>Root APP Component</a:t>
            </a:r>
          </a:p>
        </p:txBody>
      </p:sp>
      <p:pic>
        <p:nvPicPr>
          <p:cNvPr id="8" name="Picture 7"/>
          <p:cNvPicPr>
            <a:picLocks noChangeAspect="1"/>
          </p:cNvPicPr>
          <p:nvPr/>
        </p:nvPicPr>
        <p:blipFill>
          <a:blip r:embed="rId5"/>
          <a:stretch>
            <a:fillRect/>
          </a:stretch>
        </p:blipFill>
        <p:spPr>
          <a:xfrm>
            <a:off x="8984202" y="1393484"/>
            <a:ext cx="2152835" cy="2059619"/>
          </a:xfrm>
          <a:prstGeom prst="rect">
            <a:avLst/>
          </a:prstGeom>
        </p:spPr>
      </p:pic>
      <p:sp>
        <p:nvSpPr>
          <p:cNvPr id="11" name="Right Arrow 10"/>
          <p:cNvSpPr/>
          <p:nvPr/>
        </p:nvSpPr>
        <p:spPr>
          <a:xfrm>
            <a:off x="7008920" y="1833239"/>
            <a:ext cx="2006354" cy="11801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Smaller nested components loaded</a:t>
            </a:r>
          </a:p>
        </p:txBody>
      </p:sp>
      <p:pic>
        <p:nvPicPr>
          <p:cNvPr id="12" name="Picture 11"/>
          <p:cNvPicPr>
            <a:picLocks noChangeAspect="1"/>
          </p:cNvPicPr>
          <p:nvPr/>
        </p:nvPicPr>
        <p:blipFill>
          <a:blip r:embed="rId6"/>
          <a:stretch>
            <a:fillRect/>
          </a:stretch>
        </p:blipFill>
        <p:spPr>
          <a:xfrm>
            <a:off x="8788892" y="4236983"/>
            <a:ext cx="2419433" cy="2181572"/>
          </a:xfrm>
          <a:prstGeom prst="rect">
            <a:avLst/>
          </a:prstGeom>
        </p:spPr>
      </p:pic>
      <p:sp>
        <p:nvSpPr>
          <p:cNvPr id="13" name="Down Arrow 12"/>
          <p:cNvSpPr/>
          <p:nvPr/>
        </p:nvSpPr>
        <p:spPr>
          <a:xfrm>
            <a:off x="9703293" y="3453103"/>
            <a:ext cx="585926" cy="6261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7"/>
          <a:stretch>
            <a:fillRect/>
          </a:stretch>
        </p:blipFill>
        <p:spPr>
          <a:xfrm>
            <a:off x="993538" y="3611962"/>
            <a:ext cx="4679293" cy="2993406"/>
          </a:xfrm>
          <a:prstGeom prst="rect">
            <a:avLst/>
          </a:prstGeom>
        </p:spPr>
      </p:pic>
      <p:sp>
        <p:nvSpPr>
          <p:cNvPr id="17" name="Left Arrow 16"/>
          <p:cNvSpPr/>
          <p:nvPr/>
        </p:nvSpPr>
        <p:spPr>
          <a:xfrm>
            <a:off x="5624004" y="4527612"/>
            <a:ext cx="3124941" cy="134496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Router loads newer components based on new routes </a:t>
            </a:r>
          </a:p>
        </p:txBody>
      </p:sp>
    </p:spTree>
    <p:extLst>
      <p:ext uri="{BB962C8B-B14F-4D97-AF65-F5344CB8AC3E}">
        <p14:creationId xmlns:p14="http://schemas.microsoft.com/office/powerpoint/2010/main" val="359369660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7" grpId="0"/>
      <p:bldP spid="11" grpId="0" animBg="1"/>
      <p:bldP spid="13"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76785" y="139735"/>
            <a:ext cx="10515600" cy="599609"/>
          </a:xfrm>
        </p:spPr>
        <p:txBody>
          <a:bodyPr>
            <a:normAutofit fontScale="90000"/>
          </a:bodyPr>
          <a:lstStyle/>
          <a:p>
            <a:r>
              <a:rPr lang="en-US" dirty="0"/>
              <a:t>Understanding Angular Module </a:t>
            </a:r>
          </a:p>
        </p:txBody>
      </p:sp>
      <p:sp>
        <p:nvSpPr>
          <p:cNvPr id="3" name="Content Placeholder 2"/>
          <p:cNvSpPr>
            <a:spLocks noGrp="1"/>
          </p:cNvSpPr>
          <p:nvPr>
            <p:ph idx="1"/>
          </p:nvPr>
        </p:nvSpPr>
        <p:spPr>
          <a:xfrm>
            <a:off x="838200" y="1194046"/>
            <a:ext cx="10515600" cy="4787303"/>
          </a:xfrm>
        </p:spPr>
        <p:txBody>
          <a:bodyPr/>
          <a:lstStyle/>
          <a:p>
            <a:pPr marL="0" indent="0">
              <a:buNone/>
            </a:pPr>
            <a:endParaRPr lang="en-US" dirty="0"/>
          </a:p>
          <a:p>
            <a:endParaRPr lang="en-US" dirty="0"/>
          </a:p>
        </p:txBody>
      </p:sp>
      <p:pic>
        <p:nvPicPr>
          <p:cNvPr id="5" name="Picture 4"/>
          <p:cNvPicPr>
            <a:picLocks noChangeAspect="1"/>
          </p:cNvPicPr>
          <p:nvPr/>
        </p:nvPicPr>
        <p:blipFill>
          <a:blip r:embed="rId3"/>
          <a:stretch>
            <a:fillRect/>
          </a:stretch>
        </p:blipFill>
        <p:spPr>
          <a:xfrm>
            <a:off x="838200" y="1082541"/>
            <a:ext cx="10738513" cy="4823778"/>
          </a:xfrm>
          <a:prstGeom prst="rect">
            <a:avLst/>
          </a:prstGeom>
        </p:spPr>
      </p:pic>
      <p:pic>
        <p:nvPicPr>
          <p:cNvPr id="7" name="Picture 6"/>
          <p:cNvPicPr>
            <a:picLocks noChangeAspect="1"/>
          </p:cNvPicPr>
          <p:nvPr/>
        </p:nvPicPr>
        <p:blipFill>
          <a:blip r:embed="rId4"/>
          <a:stretch>
            <a:fillRect/>
          </a:stretch>
        </p:blipFill>
        <p:spPr>
          <a:xfrm>
            <a:off x="656915" y="1113468"/>
            <a:ext cx="11101081" cy="4977992"/>
          </a:xfrm>
          <a:prstGeom prst="rect">
            <a:avLst/>
          </a:prstGeom>
        </p:spPr>
      </p:pic>
      <p:pic>
        <p:nvPicPr>
          <p:cNvPr id="9" name="Picture 8"/>
          <p:cNvPicPr>
            <a:picLocks noChangeAspect="1"/>
          </p:cNvPicPr>
          <p:nvPr/>
        </p:nvPicPr>
        <p:blipFill>
          <a:blip r:embed="rId5"/>
          <a:stretch>
            <a:fillRect/>
          </a:stretch>
        </p:blipFill>
        <p:spPr>
          <a:xfrm>
            <a:off x="656914" y="1010924"/>
            <a:ext cx="11168871" cy="5141960"/>
          </a:xfrm>
          <a:prstGeom prst="rect">
            <a:avLst/>
          </a:prstGeom>
        </p:spPr>
      </p:pic>
      <p:pic>
        <p:nvPicPr>
          <p:cNvPr id="11" name="Picture 10"/>
          <p:cNvPicPr>
            <a:picLocks noChangeAspect="1"/>
          </p:cNvPicPr>
          <p:nvPr/>
        </p:nvPicPr>
        <p:blipFill>
          <a:blip r:embed="rId6"/>
          <a:stretch>
            <a:fillRect/>
          </a:stretch>
        </p:blipFill>
        <p:spPr>
          <a:xfrm>
            <a:off x="573205" y="966506"/>
            <a:ext cx="11300347" cy="5186377"/>
          </a:xfrm>
          <a:prstGeom prst="rect">
            <a:avLst/>
          </a:prstGeom>
        </p:spPr>
      </p:pic>
      <p:pic>
        <p:nvPicPr>
          <p:cNvPr id="12" name="Picture 11"/>
          <p:cNvPicPr>
            <a:picLocks noChangeAspect="1"/>
          </p:cNvPicPr>
          <p:nvPr/>
        </p:nvPicPr>
        <p:blipFill>
          <a:blip r:embed="rId7"/>
          <a:stretch>
            <a:fillRect/>
          </a:stretch>
        </p:blipFill>
        <p:spPr>
          <a:xfrm>
            <a:off x="448370" y="856300"/>
            <a:ext cx="11377415" cy="5221729"/>
          </a:xfrm>
          <a:prstGeom prst="rect">
            <a:avLst/>
          </a:prstGeom>
        </p:spPr>
      </p:pic>
      <p:pic>
        <p:nvPicPr>
          <p:cNvPr id="14" name="Picture 13"/>
          <p:cNvPicPr>
            <a:picLocks noChangeAspect="1"/>
          </p:cNvPicPr>
          <p:nvPr/>
        </p:nvPicPr>
        <p:blipFill>
          <a:blip r:embed="rId8"/>
          <a:stretch>
            <a:fillRect/>
          </a:stretch>
        </p:blipFill>
        <p:spPr>
          <a:xfrm>
            <a:off x="496137" y="822344"/>
            <a:ext cx="11377415" cy="5330539"/>
          </a:xfrm>
          <a:prstGeom prst="rect">
            <a:avLst/>
          </a:prstGeom>
        </p:spPr>
      </p:pic>
    </p:spTree>
    <p:extLst>
      <p:ext uri="{BB962C8B-B14F-4D97-AF65-F5344CB8AC3E}">
        <p14:creationId xmlns:p14="http://schemas.microsoft.com/office/powerpoint/2010/main" val="397620400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A00000_Acc_Engl">
  <a:themeElements>
    <a:clrScheme name="Custom 9">
      <a:dk1>
        <a:sysClr val="windowText" lastClr="000000"/>
      </a:dk1>
      <a:lt1>
        <a:sysClr val="window" lastClr="FFFFFF"/>
      </a:lt1>
      <a:dk2>
        <a:srgbClr val="595959"/>
      </a:dk2>
      <a:lt2>
        <a:srgbClr val="D8D8D8"/>
      </a:lt2>
      <a:accent1>
        <a:srgbClr val="A100FF"/>
      </a:accent1>
      <a:accent2>
        <a:srgbClr val="7500C0"/>
      </a:accent2>
      <a:accent3>
        <a:srgbClr val="460073"/>
      </a:accent3>
      <a:accent4>
        <a:srgbClr val="00BAFF"/>
      </a:accent4>
      <a:accent5>
        <a:srgbClr val="008EFF"/>
      </a:accent5>
      <a:accent6>
        <a:srgbClr val="004DFF"/>
      </a:accent6>
      <a:hlink>
        <a:srgbClr val="7500C0"/>
      </a:hlink>
      <a:folHlink>
        <a:srgbClr val="004DFF"/>
      </a:folHlink>
    </a:clrScheme>
    <a:fontScheme name="Custom 1">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000" tIns="54000" rIns="54000" bIns="54000" rtlCol="0" anchor="ctr"/>
      <a:lstStyle>
        <a:defPPr algn="ctr">
          <a:lnSpc>
            <a:spcPct val="90000"/>
          </a:lnSpc>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133350" indent="-133350" algn="l">
          <a:lnSpc>
            <a:spcPct val="90000"/>
          </a:lnSpc>
          <a:spcBef>
            <a:spcPts val="300"/>
          </a:spcBef>
          <a:buFont typeface="Arial" panose="020B0604020202020204" pitchFamily="34" charset="0"/>
          <a:buChar char="•"/>
          <a:defRPr sz="14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CSB00000_Acc_Engl_Graphik.potx" id="{1A3265B6-8FB7-4BE7-A2AF-0C73A605FCAB}" vid="{AB8D690C-83A2-410D-A780-9DA2820399C6}"/>
    </a:ext>
  </a:extLst>
</a:theme>
</file>

<file path=ppt/theme/theme2.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1544</Words>
  <Application>Microsoft Office PowerPoint</Application>
  <PresentationFormat>Widescreen</PresentationFormat>
  <Paragraphs>264</Paragraphs>
  <Slides>18</Slides>
  <Notes>15</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18</vt:i4>
      </vt:variant>
    </vt:vector>
  </HeadingPairs>
  <TitlesOfParts>
    <vt:vector size="27" baseType="lpstr">
      <vt:lpstr>Arial</vt:lpstr>
      <vt:lpstr>Calibri</vt:lpstr>
      <vt:lpstr>Calibri Light</vt:lpstr>
      <vt:lpstr>Droid Sans Mono</vt:lpstr>
      <vt:lpstr>Graphik</vt:lpstr>
      <vt:lpstr>Graphik Black</vt:lpstr>
      <vt:lpstr>CA00000_Acc_Engl</vt:lpstr>
      <vt:lpstr>Metropolitan</vt:lpstr>
      <vt:lpstr>think-cell Slide</vt:lpstr>
      <vt:lpstr>Introduction to angular</vt:lpstr>
      <vt:lpstr>PowerPoint Presentation</vt:lpstr>
      <vt:lpstr>PowerPoint Presentation</vt:lpstr>
      <vt:lpstr>Core Concepts (Data binding)  </vt:lpstr>
      <vt:lpstr>Core Concepts (Directives)  </vt:lpstr>
      <vt:lpstr>Core Concepts (Services)</vt:lpstr>
      <vt:lpstr>Core Concepts (Dependency injection)</vt:lpstr>
      <vt:lpstr>Understanding Angular Component Hierarchy </vt:lpstr>
      <vt:lpstr>Understanding Angular Module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Quiz</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angular</dc:title>
  <dc:creator>BIPUL KUMAR</dc:creator>
  <cp:lastModifiedBy>BIPUL KUMAR</cp:lastModifiedBy>
  <cp:revision>1</cp:revision>
  <dcterms:created xsi:type="dcterms:W3CDTF">2020-05-03T19:25:37Z</dcterms:created>
  <dcterms:modified xsi:type="dcterms:W3CDTF">2020-05-03T19:25:49Z</dcterms:modified>
</cp:coreProperties>
</file>